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303" r:id="rId2"/>
    <p:sldId id="256" r:id="rId3"/>
    <p:sldId id="295" r:id="rId4"/>
    <p:sldId id="294" r:id="rId5"/>
    <p:sldId id="290" r:id="rId6"/>
    <p:sldId id="291" r:id="rId7"/>
    <p:sldId id="298" r:id="rId8"/>
    <p:sldId id="307" r:id="rId9"/>
    <p:sldId id="292" r:id="rId10"/>
    <p:sldId id="293" r:id="rId11"/>
    <p:sldId id="299" r:id="rId12"/>
    <p:sldId id="296" r:id="rId13"/>
    <p:sldId id="300" r:id="rId14"/>
    <p:sldId id="302" r:id="rId15"/>
    <p:sldId id="297" r:id="rId16"/>
    <p:sldId id="306" r:id="rId17"/>
    <p:sldId id="301" r:id="rId18"/>
    <p:sldId id="304"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E9093"/>
    <a:srgbClr val="61A729"/>
    <a:srgbClr val="696969"/>
    <a:srgbClr val="D69121"/>
    <a:srgbClr val="618F9A"/>
    <a:srgbClr val="96D2DC"/>
    <a:srgbClr val="B3D423"/>
    <a:srgbClr val="D15742"/>
    <a:srgbClr val="D98F2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391" autoAdjust="0"/>
    <p:restoredTop sz="99725" autoAdjust="0"/>
  </p:normalViewPr>
  <p:slideViewPr>
    <p:cSldViewPr snapToGrid="0" snapToObjects="1">
      <p:cViewPr varScale="1">
        <p:scale>
          <a:sx n="116" d="100"/>
          <a:sy n="116" d="100"/>
        </p:scale>
        <p:origin x="1002" y="1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gif>
</file>

<file path=ppt/media/image2.gif>
</file>

<file path=ppt/media/image3.gif>
</file>

<file path=ppt/media/image4.jpeg>
</file>

<file path=ppt/media/image5.jpeg>
</file>

<file path=ppt/media/image6.png>
</file>

<file path=ppt/media/image7.gif>
</file>

<file path=ppt/media/image8.png>
</file>

<file path=ppt/media/image9.gif>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8" name="Rectangle 7"/>
          <p:cNvSpPr/>
          <p:nvPr userDrawn="1"/>
        </p:nvSpPr>
        <p:spPr>
          <a:xfrm>
            <a:off x="0" y="1344446"/>
            <a:ext cx="9144000" cy="5513554"/>
          </a:xfrm>
          <a:prstGeom prst="rect">
            <a:avLst/>
          </a:prstGeom>
          <a:solidFill>
            <a:srgbClr val="DBDAD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userDrawn="1"/>
        </p:nvSpPr>
        <p:spPr>
          <a:xfrm>
            <a:off x="6180001" y="0"/>
            <a:ext cx="2963999" cy="1959482"/>
          </a:xfrm>
          <a:prstGeom prst="rect">
            <a:avLst/>
          </a:prstGeom>
          <a:gradFill flip="none" rotWithShape="1">
            <a:gsLst>
              <a:gs pos="100000">
                <a:srgbClr val="DBDAD5"/>
              </a:gs>
              <a:gs pos="0">
                <a:schemeClr val="bg1">
                  <a:alpha val="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4" name="Group 3"/>
          <p:cNvGrpSpPr/>
          <p:nvPr userDrawn="1"/>
        </p:nvGrpSpPr>
        <p:grpSpPr>
          <a:xfrm>
            <a:off x="5031759" y="3796967"/>
            <a:ext cx="4596507" cy="4143681"/>
            <a:chOff x="5617209" y="2358554"/>
            <a:chExt cx="3895089" cy="3511363"/>
          </a:xfrm>
        </p:grpSpPr>
        <p:sp>
          <p:nvSpPr>
            <p:cNvPr id="23" name="Donut 22"/>
            <p:cNvSpPr/>
            <p:nvPr userDrawn="1"/>
          </p:nvSpPr>
          <p:spPr>
            <a:xfrm>
              <a:off x="6416868" y="2358554"/>
              <a:ext cx="2196129" cy="2196129"/>
            </a:xfrm>
            <a:prstGeom prst="donut">
              <a:avLst>
                <a:gd name="adj" fmla="val 12018"/>
              </a:avLst>
            </a:prstGeom>
            <a:gradFill flip="none" rotWithShape="1">
              <a:gsLst>
                <a:gs pos="0">
                  <a:schemeClr val="accent5">
                    <a:alpha val="86000"/>
                  </a:schemeClr>
                </a:gs>
                <a:gs pos="84000">
                  <a:schemeClr val="accent6">
                    <a:alpha val="86000"/>
                  </a:schemeClr>
                </a:gs>
              </a:gsLst>
              <a:lin ang="342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4" name="Oval 23"/>
            <p:cNvSpPr/>
            <p:nvPr userDrawn="1"/>
          </p:nvSpPr>
          <p:spPr>
            <a:xfrm>
              <a:off x="5617209" y="3818085"/>
              <a:ext cx="811066" cy="811066"/>
            </a:xfrm>
            <a:prstGeom prst="ellipse">
              <a:avLst/>
            </a:prstGeom>
            <a:solidFill>
              <a:schemeClr val="accent3">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Donut 24"/>
            <p:cNvSpPr/>
            <p:nvPr userDrawn="1"/>
          </p:nvSpPr>
          <p:spPr>
            <a:xfrm rot="2107108">
              <a:off x="8054428" y="3464082"/>
              <a:ext cx="1457870" cy="1457870"/>
            </a:xfrm>
            <a:prstGeom prst="donut">
              <a:avLst>
                <a:gd name="adj" fmla="val 13512"/>
              </a:avLst>
            </a:prstGeom>
            <a:gradFill flip="none" rotWithShape="1">
              <a:gsLst>
                <a:gs pos="0">
                  <a:srgbClr val="FDB330">
                    <a:alpha val="80000"/>
                  </a:srgbClr>
                </a:gs>
                <a:gs pos="82000">
                  <a:srgbClr val="D15742">
                    <a:alpha val="80000"/>
                  </a:srgbClr>
                </a:gs>
              </a:gsLst>
              <a:lin ang="1410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6" name="Oval 25"/>
            <p:cNvSpPr/>
            <p:nvPr userDrawn="1"/>
          </p:nvSpPr>
          <p:spPr>
            <a:xfrm>
              <a:off x="8883782" y="2703818"/>
              <a:ext cx="520436" cy="520436"/>
            </a:xfrm>
            <a:prstGeom prst="ellipse">
              <a:avLst/>
            </a:prstGeom>
            <a:solidFill>
              <a:schemeClr val="accent3">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Donut 26"/>
            <p:cNvSpPr/>
            <p:nvPr userDrawn="1"/>
          </p:nvSpPr>
          <p:spPr>
            <a:xfrm>
              <a:off x="6646045" y="4417082"/>
              <a:ext cx="1452835" cy="1452835"/>
            </a:xfrm>
            <a:prstGeom prst="donut">
              <a:avLst>
                <a:gd name="adj" fmla="val 17300"/>
              </a:avLst>
            </a:prstGeom>
            <a:solidFill>
              <a:srgbClr val="B1DB1F">
                <a:alpha val="74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grpSp>
      <p:sp>
        <p:nvSpPr>
          <p:cNvPr id="2" name="Title 1"/>
          <p:cNvSpPr>
            <a:spLocks noGrp="1"/>
          </p:cNvSpPr>
          <p:nvPr>
            <p:ph type="ctrTitle" hasCustomPrompt="1"/>
          </p:nvPr>
        </p:nvSpPr>
        <p:spPr>
          <a:xfrm>
            <a:off x="685800" y="2526883"/>
            <a:ext cx="6504441" cy="369332"/>
          </a:xfrm>
          <a:prstGeom prst="rect">
            <a:avLst/>
          </a:prstGeom>
        </p:spPr>
        <p:txBody>
          <a:bodyPr wrap="square" lIns="0" tIns="0" rIns="0" bIns="0" anchor="t" anchorCtr="0">
            <a:spAutoFit/>
          </a:bodyPr>
          <a:lstStyle>
            <a:lvl1pPr algn="l">
              <a:defRPr sz="2400" b="1">
                <a:solidFill>
                  <a:schemeClr val="accent3"/>
                </a:solidFill>
              </a:defRPr>
            </a:lvl1pPr>
          </a:lstStyle>
          <a:p>
            <a:r>
              <a:rPr lang="en-US" dirty="0" smtClean="0"/>
              <a:t>Presentation title here</a:t>
            </a:r>
            <a:endParaRPr lang="en-US" dirty="0"/>
          </a:p>
        </p:txBody>
      </p:sp>
      <p:sp>
        <p:nvSpPr>
          <p:cNvPr id="15" name="Text Placeholder 14"/>
          <p:cNvSpPr>
            <a:spLocks noGrp="1"/>
          </p:cNvSpPr>
          <p:nvPr>
            <p:ph type="body" sz="quarter" idx="10" hasCustomPrompt="1"/>
          </p:nvPr>
        </p:nvSpPr>
        <p:spPr>
          <a:xfrm>
            <a:off x="685800" y="3061825"/>
            <a:ext cx="6504441" cy="323165"/>
          </a:xfrm>
          <a:prstGeom prst="rect">
            <a:avLst/>
          </a:prstGeom>
        </p:spPr>
        <p:txBody>
          <a:bodyPr wrap="square" lIns="0" tIns="0" rIns="0" bIns="0">
            <a:spAutoFit/>
          </a:bodyPr>
          <a:lstStyle>
            <a:lvl1pPr marL="0" indent="0">
              <a:buNone/>
              <a:defRPr sz="2100">
                <a:solidFill>
                  <a:schemeClr val="accent3"/>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Presentation sub-title</a:t>
            </a:r>
            <a:endParaRPr lang="en-US" dirty="0"/>
          </a:p>
        </p:txBody>
      </p:sp>
      <p:sp>
        <p:nvSpPr>
          <p:cNvPr id="19" name="Text Placeholder 18"/>
          <p:cNvSpPr>
            <a:spLocks noGrp="1"/>
          </p:cNvSpPr>
          <p:nvPr>
            <p:ph type="body" sz="quarter" idx="11" hasCustomPrompt="1"/>
          </p:nvPr>
        </p:nvSpPr>
        <p:spPr>
          <a:xfrm>
            <a:off x="685800" y="4239737"/>
            <a:ext cx="4670425" cy="276999"/>
          </a:xfrm>
          <a:prstGeom prst="rect">
            <a:avLst/>
          </a:prstGeom>
        </p:spPr>
        <p:txBody>
          <a:bodyPr lIns="0" tIns="0" rIns="0" bIns="0">
            <a:sp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800">
                <a:solidFill>
                  <a:srgbClr val="8E9093"/>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marL="0" marR="0" lvl="0" indent="0" algn="l" defTabSz="457200" rtl="0" eaLnBrk="1" fontAlgn="auto" latinLnBrk="0" hangingPunct="1">
              <a:lnSpc>
                <a:spcPct val="100000"/>
              </a:lnSpc>
              <a:spcBef>
                <a:spcPct val="20000"/>
              </a:spcBef>
              <a:spcAft>
                <a:spcPts val="0"/>
              </a:spcAft>
              <a:buClrTx/>
              <a:buSzTx/>
              <a:buFont typeface="Arial"/>
              <a:buNone/>
              <a:tabLst/>
              <a:defRPr/>
            </a:pPr>
            <a:r>
              <a:rPr lang="en-US" dirty="0" smtClean="0"/>
              <a:t>Name of Presenter</a:t>
            </a:r>
          </a:p>
        </p:txBody>
      </p:sp>
      <p:sp>
        <p:nvSpPr>
          <p:cNvPr id="7" name="Text Placeholder 18"/>
          <p:cNvSpPr>
            <a:spLocks noGrp="1"/>
          </p:cNvSpPr>
          <p:nvPr>
            <p:ph type="body" sz="quarter" idx="12" hasCustomPrompt="1"/>
          </p:nvPr>
        </p:nvSpPr>
        <p:spPr>
          <a:xfrm>
            <a:off x="685800" y="4631320"/>
            <a:ext cx="4670425" cy="230832"/>
          </a:xfrm>
          <a:prstGeom prst="rect">
            <a:avLst/>
          </a:prstGeom>
        </p:spPr>
        <p:txBody>
          <a:bodyPr lIns="0" tIns="0" rIns="0" bIns="0">
            <a:spAutoFit/>
          </a:bodyPr>
          <a:lstStyle>
            <a:lvl1pPr marL="0" marR="0" indent="0" algn="l" defTabSz="457200" rtl="0" eaLnBrk="1" fontAlgn="auto" latinLnBrk="0" hangingPunct="1">
              <a:lnSpc>
                <a:spcPct val="100000"/>
              </a:lnSpc>
              <a:spcBef>
                <a:spcPct val="20000"/>
              </a:spcBef>
              <a:spcAft>
                <a:spcPts val="0"/>
              </a:spcAft>
              <a:buClrTx/>
              <a:buSzTx/>
              <a:buFont typeface="Arial"/>
              <a:buNone/>
              <a:tabLst/>
              <a:defRPr sz="1500">
                <a:solidFill>
                  <a:srgbClr val="8E9093"/>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smtClean="0"/>
              <a:t>00 Month, 2014</a:t>
            </a:r>
          </a:p>
        </p:txBody>
      </p:sp>
      <p:pic>
        <p:nvPicPr>
          <p:cNvPr id="10" name="Picture 9" descr="QlikLogo-RGB-PPT.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53395" y="398768"/>
            <a:ext cx="2172614" cy="701030"/>
          </a:xfrm>
          <a:prstGeom prst="rect">
            <a:avLst/>
          </a:prstGeom>
        </p:spPr>
      </p:pic>
    </p:spTree>
    <p:extLst>
      <p:ext uri="{BB962C8B-B14F-4D97-AF65-F5344CB8AC3E}">
        <p14:creationId xmlns:p14="http://schemas.microsoft.com/office/powerpoint/2010/main" val="3144442223"/>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ar Chart Layout">
    <p:spTree>
      <p:nvGrpSpPr>
        <p:cNvPr id="1" name=""/>
        <p:cNvGrpSpPr/>
        <p:nvPr/>
      </p:nvGrpSpPr>
      <p:grpSpPr>
        <a:xfrm>
          <a:off x="0" y="0"/>
          <a:ext cx="0" cy="0"/>
          <a:chOff x="0" y="0"/>
          <a:chExt cx="0" cy="0"/>
        </a:xfrm>
      </p:grpSpPr>
      <p:sp>
        <p:nvSpPr>
          <p:cNvPr id="3" name="Chart Placeholder 5"/>
          <p:cNvSpPr>
            <a:spLocks noGrp="1"/>
          </p:cNvSpPr>
          <p:nvPr>
            <p:ph type="chart" sz="quarter" idx="10"/>
          </p:nvPr>
        </p:nvSpPr>
        <p:spPr>
          <a:xfrm>
            <a:off x="3413760" y="1133801"/>
            <a:ext cx="5313068" cy="3676650"/>
          </a:xfrm>
          <a:prstGeom prst="rect">
            <a:avLst/>
          </a:prstGeom>
        </p:spPr>
        <p:txBody>
          <a:bodyPr vert="horz"/>
          <a:lstStyle>
            <a:lvl1pPr marL="0" indent="0" algn="ctr">
              <a:buNone/>
              <a:defRPr sz="1800">
                <a:solidFill>
                  <a:srgbClr val="8C8C8C"/>
                </a:solidFill>
              </a:defRPr>
            </a:lvl1pPr>
          </a:lstStyle>
          <a:p>
            <a:endParaRPr lang="en-US" dirty="0"/>
          </a:p>
        </p:txBody>
      </p:sp>
      <p:sp>
        <p:nvSpPr>
          <p:cNvPr id="10" name="Text Placeholder 15"/>
          <p:cNvSpPr>
            <a:spLocks noGrp="1"/>
          </p:cNvSpPr>
          <p:nvPr>
            <p:ph type="body" sz="quarter" idx="17" hasCustomPrompt="1"/>
          </p:nvPr>
        </p:nvSpPr>
        <p:spPr>
          <a:xfrm>
            <a:off x="512150" y="6431007"/>
            <a:ext cx="7158038" cy="138499"/>
          </a:xfrm>
          <a:prstGeom prst="rect">
            <a:avLst/>
          </a:prstGeom>
        </p:spPr>
        <p:txBody>
          <a:bodyPr vert="horz" lIns="0" tIns="0" rIns="0" bIns="0">
            <a:spAutoFit/>
          </a:bodyPr>
          <a:lstStyle>
            <a:lvl1pPr marL="0" indent="0">
              <a:buNone/>
              <a:defRPr sz="900" baseline="0">
                <a:solidFill>
                  <a:srgbClr val="696969"/>
                </a:solidFill>
              </a:defRPr>
            </a:lvl1pPr>
            <a:lvl2pPr marL="457200" indent="0">
              <a:buNone/>
              <a:defRPr sz="800">
                <a:solidFill>
                  <a:srgbClr val="8C8C8C"/>
                </a:solidFill>
              </a:defRPr>
            </a:lvl2pPr>
            <a:lvl3pPr marL="914400" indent="0">
              <a:buNone/>
              <a:defRPr sz="800">
                <a:solidFill>
                  <a:srgbClr val="8C8C8C"/>
                </a:solidFill>
              </a:defRPr>
            </a:lvl3pPr>
            <a:lvl4pPr marL="1371600" indent="0">
              <a:buNone/>
              <a:defRPr sz="800">
                <a:solidFill>
                  <a:srgbClr val="8C8C8C"/>
                </a:solidFill>
              </a:defRPr>
            </a:lvl4pPr>
            <a:lvl5pPr marL="1828800" indent="0">
              <a:buNone/>
              <a:defRPr sz="800">
                <a:solidFill>
                  <a:srgbClr val="8C8C8C"/>
                </a:solidFill>
              </a:defRPr>
            </a:lvl5pPr>
          </a:lstStyle>
          <a:p>
            <a:pPr lvl="0"/>
            <a:r>
              <a:rPr lang="en-US" dirty="0" smtClean="0"/>
              <a:t>Insert source text here</a:t>
            </a:r>
            <a:endParaRPr lang="en-US" dirty="0"/>
          </a:p>
        </p:txBody>
      </p:sp>
      <p:sp>
        <p:nvSpPr>
          <p:cNvPr id="11"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16" name="Text Placeholder 8"/>
          <p:cNvSpPr>
            <a:spLocks noGrp="1"/>
          </p:cNvSpPr>
          <p:nvPr>
            <p:ph type="body" sz="quarter" idx="11" hasCustomPrompt="1"/>
          </p:nvPr>
        </p:nvSpPr>
        <p:spPr>
          <a:xfrm>
            <a:off x="593430" y="1133801"/>
            <a:ext cx="2505370" cy="707373"/>
          </a:xfrm>
          <a:prstGeom prst="rect">
            <a:avLst/>
          </a:prstGeom>
        </p:spPr>
        <p:txBody>
          <a:bodyPr vert="horz" wrap="square"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17" name="Text Placeholder 8"/>
          <p:cNvSpPr>
            <a:spLocks noGrp="1"/>
          </p:cNvSpPr>
          <p:nvPr>
            <p:ph type="body" sz="quarter" idx="18" hasCustomPrompt="1"/>
          </p:nvPr>
        </p:nvSpPr>
        <p:spPr>
          <a:xfrm>
            <a:off x="593430" y="1912156"/>
            <a:ext cx="2505370" cy="854593"/>
          </a:xfrm>
          <a:prstGeom prst="rect">
            <a:avLst/>
          </a:prstGeom>
        </p:spPr>
        <p:txBody>
          <a:bodyPr vert="horz" wrap="square" lIns="0" tIns="0" rIns="0" bIns="0">
            <a:spAutoFit/>
          </a:bodyPr>
          <a:lstStyle>
            <a:lvl1pPr marL="112713" indent="-112713">
              <a:lnSpc>
                <a:spcPct val="120000"/>
              </a:lnSpc>
              <a:buClr>
                <a:schemeClr val="accent1"/>
              </a:buClr>
              <a:buFont typeface="Arial"/>
              <a:buChar char="•"/>
              <a:defRPr sz="1400" b="0" baseline="0">
                <a:solidFill>
                  <a:srgbClr val="696969"/>
                </a:solidFill>
              </a:defRPr>
            </a:lvl1pPr>
          </a:lstStyle>
          <a:p>
            <a:pPr lvl="0"/>
            <a:r>
              <a:rPr lang="en-US" dirty="0" smtClean="0"/>
              <a:t>Bullet #1</a:t>
            </a:r>
          </a:p>
          <a:p>
            <a:pPr lvl="0"/>
            <a:r>
              <a:rPr lang="en-US" dirty="0" smtClean="0"/>
              <a:t>Bullet #2</a:t>
            </a:r>
          </a:p>
          <a:p>
            <a:pPr lvl="0"/>
            <a:r>
              <a:rPr lang="en-US" dirty="0" smtClean="0"/>
              <a:t>Bullet #3</a:t>
            </a:r>
            <a:endParaRPr lang="en-US" dirty="0"/>
          </a:p>
        </p:txBody>
      </p:sp>
      <p:sp>
        <p:nvSpPr>
          <p:cNvPr id="18" name="Text Placeholder 8"/>
          <p:cNvSpPr>
            <a:spLocks noGrp="1"/>
          </p:cNvSpPr>
          <p:nvPr>
            <p:ph type="body" sz="quarter" idx="19" hasCustomPrompt="1"/>
          </p:nvPr>
        </p:nvSpPr>
        <p:spPr>
          <a:xfrm>
            <a:off x="593430" y="3165801"/>
            <a:ext cx="2505370" cy="1802545"/>
          </a:xfrm>
          <a:prstGeom prst="rect">
            <a:avLst/>
          </a:prstGeom>
        </p:spPr>
        <p:txBody>
          <a:bodyPr vert="horz" wrap="square" lIns="0" tIns="0" rIns="0" bIns="0">
            <a:spAutoFit/>
          </a:bodyPr>
          <a:lstStyle>
            <a:lvl1pPr marL="0" indent="0">
              <a:lnSpc>
                <a:spcPct val="120000"/>
              </a:lnSpc>
              <a:buNone/>
              <a:defRPr sz="1400" b="0" baseline="0">
                <a:solidFill>
                  <a:srgbClr val="696969"/>
                </a:solidFill>
              </a:defRPr>
            </a:lvl1pPr>
          </a:lstStyle>
          <a:p>
            <a:pPr lvl="0"/>
            <a:r>
              <a:rPr lang="en-US" dirty="0" smtClean="0"/>
              <a:t>Replace this basic body copy and insert your own here. This is a section of dummy copy for color and format reference. Please insert your own copy with the same color and formatting shown here.</a:t>
            </a:r>
            <a:endParaRPr lang="en-US" dirty="0"/>
          </a:p>
        </p:txBody>
      </p:sp>
      <p:sp>
        <p:nvSpPr>
          <p:cNvPr id="9" name="TextBox 8"/>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353305516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asic Slide with Images">
    <p:spTree>
      <p:nvGrpSpPr>
        <p:cNvPr id="1" name=""/>
        <p:cNvGrpSpPr/>
        <p:nvPr/>
      </p:nvGrpSpPr>
      <p:grpSpPr>
        <a:xfrm>
          <a:off x="0" y="0"/>
          <a:ext cx="0" cy="0"/>
          <a:chOff x="0" y="0"/>
          <a:chExt cx="0" cy="0"/>
        </a:xfrm>
      </p:grpSpPr>
      <p:sp>
        <p:nvSpPr>
          <p:cNvPr id="4" name="Text Placeholder 4"/>
          <p:cNvSpPr>
            <a:spLocks noGrp="1"/>
          </p:cNvSpPr>
          <p:nvPr>
            <p:ph type="body" sz="quarter" idx="10" hasCustomPrompt="1"/>
          </p:nvPr>
        </p:nvSpPr>
        <p:spPr>
          <a:xfrm>
            <a:off x="492125" y="1208088"/>
            <a:ext cx="5100284" cy="333425"/>
          </a:xfrm>
          <a:prstGeom prst="rect">
            <a:avLst/>
          </a:prstGeom>
        </p:spPr>
        <p:txBody>
          <a:bodyPr wrap="square" lIns="0" tIns="0" rIns="0" bIns="0">
            <a:spAutoFit/>
          </a:bodyPr>
          <a:lstStyle>
            <a:lvl1pPr marL="0" indent="0">
              <a:lnSpc>
                <a:spcPct val="110000"/>
              </a:lnSpc>
              <a:buNone/>
              <a:defRPr sz="2000" b="1" baseline="0">
                <a:solidFill>
                  <a:srgbClr val="8E9093"/>
                </a:solidFill>
              </a:defRPr>
            </a:lvl1pPr>
            <a:lvl2pPr marL="457200" indent="0">
              <a:buNone/>
              <a:defRPr sz="2000" b="1">
                <a:solidFill>
                  <a:srgbClr val="8C8C8C"/>
                </a:solidFill>
              </a:defRPr>
            </a:lvl2pPr>
            <a:lvl3pPr marL="914400" indent="0">
              <a:buNone/>
              <a:defRPr sz="2000" b="1">
                <a:solidFill>
                  <a:srgbClr val="8C8C8C"/>
                </a:solidFill>
              </a:defRPr>
            </a:lvl3pPr>
            <a:lvl4pPr marL="1371600" indent="0">
              <a:buNone/>
              <a:defRPr sz="2000" b="1">
                <a:solidFill>
                  <a:srgbClr val="8C8C8C"/>
                </a:solidFill>
              </a:defRPr>
            </a:lvl4pPr>
            <a:lvl5pPr marL="1828800" indent="0">
              <a:buNone/>
              <a:defRPr sz="2000" b="1">
                <a:solidFill>
                  <a:srgbClr val="8C8C8C"/>
                </a:solidFill>
              </a:defRPr>
            </a:lvl5pPr>
          </a:lstStyle>
          <a:p>
            <a:pPr lvl="0"/>
            <a:r>
              <a:rPr lang="en-US" dirty="0" smtClean="0"/>
              <a:t>Title for bulleted List #1</a:t>
            </a:r>
          </a:p>
        </p:txBody>
      </p:sp>
      <p:sp>
        <p:nvSpPr>
          <p:cNvPr id="5" name="Text Placeholder 7"/>
          <p:cNvSpPr>
            <a:spLocks noGrp="1"/>
          </p:cNvSpPr>
          <p:nvPr>
            <p:ph type="body" sz="quarter" idx="11" hasCustomPrompt="1"/>
          </p:nvPr>
        </p:nvSpPr>
        <p:spPr>
          <a:xfrm>
            <a:off x="492124" y="1639068"/>
            <a:ext cx="5100285" cy="1486561"/>
          </a:xfrm>
          <a:prstGeom prst="rect">
            <a:avLst/>
          </a:prstGeom>
        </p:spPr>
        <p:txBody>
          <a:bodyPr wrap="square" lIns="0" tIns="0" rIns="0" bIns="0">
            <a:spAutoFit/>
          </a:bodyPr>
          <a:lstStyle>
            <a:lvl1pPr marL="169863" indent="-169863">
              <a:lnSpc>
                <a:spcPct val="120000"/>
              </a:lnSpc>
              <a:buClr>
                <a:schemeClr val="accent1"/>
              </a:buClr>
              <a:defRPr sz="1800" baseline="0">
                <a:solidFill>
                  <a:srgbClr val="696969"/>
                </a:solidFill>
              </a:defRPr>
            </a:lvl1pPr>
            <a:lvl2pPr marL="455613" indent="-230188">
              <a:lnSpc>
                <a:spcPct val="120000"/>
              </a:lnSpc>
              <a:buClr>
                <a:schemeClr val="accent1"/>
              </a:buClr>
              <a:defRPr sz="1800" baseline="0">
                <a:solidFill>
                  <a:srgbClr val="696969"/>
                </a:solidFill>
              </a:defRPr>
            </a:lvl2pPr>
            <a:lvl3pPr>
              <a:lnSpc>
                <a:spcPct val="120000"/>
              </a:lnSpc>
              <a:defRPr sz="1600">
                <a:solidFill>
                  <a:srgbClr val="8C8C8C"/>
                </a:solidFill>
              </a:defRPr>
            </a:lvl3pPr>
            <a:lvl4pPr>
              <a:lnSpc>
                <a:spcPct val="120000"/>
              </a:lnSpc>
              <a:defRPr sz="1600">
                <a:solidFill>
                  <a:srgbClr val="8C8C8C"/>
                </a:solidFill>
              </a:defRPr>
            </a:lvl4pPr>
            <a:lvl5pPr>
              <a:lnSpc>
                <a:spcPct val="120000"/>
              </a:lnSpc>
              <a:defRPr sz="1600">
                <a:solidFill>
                  <a:srgbClr val="8C8C8C"/>
                </a:solidFill>
              </a:defRPr>
            </a:lvl5pPr>
          </a:lstStyle>
          <a:p>
            <a:pPr lvl="0"/>
            <a:r>
              <a:rPr lang="en-US" dirty="0" smtClean="0"/>
              <a:t>Bullet #1 replace text and insert your own here</a:t>
            </a:r>
          </a:p>
          <a:p>
            <a:pPr lvl="0"/>
            <a:r>
              <a:rPr lang="en-US" dirty="0" smtClean="0"/>
              <a:t>Bullet #2 replace text and insert your own here </a:t>
            </a:r>
          </a:p>
          <a:p>
            <a:pPr lvl="1"/>
            <a:r>
              <a:rPr lang="en-US" dirty="0" smtClean="0"/>
              <a:t>Sub bullet style insert your own text here</a:t>
            </a:r>
          </a:p>
          <a:p>
            <a:pPr lvl="1"/>
            <a:r>
              <a:rPr lang="en-US" dirty="0" smtClean="0"/>
              <a:t>Sub bullet style insert your own text here</a:t>
            </a:r>
          </a:p>
        </p:txBody>
      </p:sp>
      <p:sp>
        <p:nvSpPr>
          <p:cNvPr id="6" name="Text Placeholder 7"/>
          <p:cNvSpPr>
            <a:spLocks noGrp="1"/>
          </p:cNvSpPr>
          <p:nvPr>
            <p:ph type="body" sz="quarter" idx="12" hasCustomPrompt="1"/>
          </p:nvPr>
        </p:nvSpPr>
        <p:spPr>
          <a:xfrm>
            <a:off x="492124" y="3728361"/>
            <a:ext cx="5100285" cy="1652760"/>
          </a:xfrm>
          <a:prstGeom prst="rect">
            <a:avLst/>
          </a:prstGeom>
        </p:spPr>
        <p:txBody>
          <a:bodyPr wrap="square" lIns="0" tIns="0" rIns="0" bIns="0">
            <a:spAutoFit/>
          </a:bodyPr>
          <a:lstStyle>
            <a:lvl1pPr marL="0" indent="0">
              <a:lnSpc>
                <a:spcPct val="120000"/>
              </a:lnSpc>
              <a:buClr>
                <a:schemeClr val="accent1"/>
              </a:buClr>
              <a:buNone/>
              <a:defRPr sz="1800" baseline="0">
                <a:solidFill>
                  <a:srgbClr val="696969"/>
                </a:solidFill>
              </a:defRPr>
            </a:lvl1pPr>
            <a:lvl2pPr marL="225425" indent="0">
              <a:lnSpc>
                <a:spcPct val="120000"/>
              </a:lnSpc>
              <a:buClr>
                <a:schemeClr val="accent1"/>
              </a:buClr>
              <a:buNone/>
              <a:defRPr sz="1600" baseline="0">
                <a:solidFill>
                  <a:srgbClr val="8C8C8C"/>
                </a:solidFill>
              </a:defRPr>
            </a:lvl2pPr>
            <a:lvl3pPr>
              <a:lnSpc>
                <a:spcPct val="120000"/>
              </a:lnSpc>
              <a:defRPr sz="1600">
                <a:solidFill>
                  <a:srgbClr val="8C8C8C"/>
                </a:solidFill>
              </a:defRPr>
            </a:lvl3pPr>
            <a:lvl4pPr>
              <a:lnSpc>
                <a:spcPct val="120000"/>
              </a:lnSpc>
              <a:defRPr sz="1600">
                <a:solidFill>
                  <a:srgbClr val="8C8C8C"/>
                </a:solidFill>
              </a:defRPr>
            </a:lvl4pPr>
            <a:lvl5pPr>
              <a:lnSpc>
                <a:spcPct val="120000"/>
              </a:lnSpc>
              <a:defRPr sz="1600">
                <a:solidFill>
                  <a:srgbClr val="8C8C8C"/>
                </a:solidFill>
              </a:defRPr>
            </a:lvl5pPr>
          </a:lstStyle>
          <a:p>
            <a:pPr lvl="0"/>
            <a:r>
              <a:rPr lang="en-US" dirty="0" smtClean="0"/>
              <a:t>Replace this basic body copy and insert your own here. This is a section of dummy copy for color and format reference. Please insert your own copy with the same color and formatting shown here.</a:t>
            </a:r>
          </a:p>
        </p:txBody>
      </p:sp>
      <p:sp>
        <p:nvSpPr>
          <p:cNvPr id="8" name="Picture Placeholder 7"/>
          <p:cNvSpPr>
            <a:spLocks noGrp="1"/>
          </p:cNvSpPr>
          <p:nvPr>
            <p:ph type="pic" sz="quarter" idx="13"/>
          </p:nvPr>
        </p:nvSpPr>
        <p:spPr>
          <a:xfrm>
            <a:off x="6053962" y="1371142"/>
            <a:ext cx="2703512" cy="2141537"/>
          </a:xfrm>
          <a:prstGeom prst="rect">
            <a:avLst/>
          </a:prstGeom>
          <a:solidFill>
            <a:srgbClr val="FFFFFF"/>
          </a:solidFill>
          <a:ln w="76200" cmpd="sng">
            <a:solidFill>
              <a:srgbClr val="FFFFFF"/>
            </a:solidFill>
          </a:ln>
          <a:effectLst>
            <a:outerShdw blurRad="50800" dist="38100" dir="2700000" algn="tl" rotWithShape="0">
              <a:prstClr val="black">
                <a:alpha val="40000"/>
              </a:prstClr>
            </a:outerShdw>
          </a:effectLst>
        </p:spPr>
        <p:txBody>
          <a:bodyPr/>
          <a:lstStyle>
            <a:lvl1pPr marL="0" indent="0" algn="ctr">
              <a:buNone/>
              <a:defRPr sz="1800">
                <a:solidFill>
                  <a:schemeClr val="bg2"/>
                </a:solidFill>
              </a:defRPr>
            </a:lvl1pPr>
          </a:lstStyle>
          <a:p>
            <a:endParaRPr lang="en-US" dirty="0"/>
          </a:p>
        </p:txBody>
      </p:sp>
      <p:sp>
        <p:nvSpPr>
          <p:cNvPr id="9"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12" name="Picture Placeholder 7"/>
          <p:cNvSpPr>
            <a:spLocks noGrp="1"/>
          </p:cNvSpPr>
          <p:nvPr>
            <p:ph type="pic" sz="quarter" idx="15"/>
          </p:nvPr>
        </p:nvSpPr>
        <p:spPr>
          <a:xfrm>
            <a:off x="6053962" y="3831247"/>
            <a:ext cx="2703512" cy="2141537"/>
          </a:xfrm>
          <a:prstGeom prst="rect">
            <a:avLst/>
          </a:prstGeom>
          <a:solidFill>
            <a:srgbClr val="FFFFFF"/>
          </a:solidFill>
          <a:ln w="76200" cmpd="sng">
            <a:solidFill>
              <a:srgbClr val="FFFFFF"/>
            </a:solidFill>
          </a:ln>
          <a:effectLst>
            <a:outerShdw blurRad="50800" dist="38100" dir="2700000" algn="tl" rotWithShape="0">
              <a:prstClr val="black">
                <a:alpha val="40000"/>
              </a:prstClr>
            </a:outerShdw>
          </a:effectLst>
        </p:spPr>
        <p:txBody>
          <a:bodyPr/>
          <a:lstStyle>
            <a:lvl1pPr marL="0" indent="0" algn="ctr">
              <a:buNone/>
              <a:defRPr sz="1800">
                <a:solidFill>
                  <a:schemeClr val="bg2"/>
                </a:solidFill>
              </a:defRPr>
            </a:lvl1pPr>
          </a:lstStyle>
          <a:p>
            <a:endParaRPr lang="en-US" dirty="0"/>
          </a:p>
        </p:txBody>
      </p:sp>
      <p:sp>
        <p:nvSpPr>
          <p:cNvPr id="11" name="TextBox 10"/>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1721453788"/>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or Slide with Images 1">
    <p:spTree>
      <p:nvGrpSpPr>
        <p:cNvPr id="1" name=""/>
        <p:cNvGrpSpPr/>
        <p:nvPr/>
      </p:nvGrpSpPr>
      <p:grpSpPr>
        <a:xfrm>
          <a:off x="0" y="0"/>
          <a:ext cx="0" cy="0"/>
          <a:chOff x="0" y="0"/>
          <a:chExt cx="0" cy="0"/>
        </a:xfrm>
      </p:grpSpPr>
      <p:sp>
        <p:nvSpPr>
          <p:cNvPr id="4" name="Text Placeholder 8"/>
          <p:cNvSpPr>
            <a:spLocks noGrp="1"/>
          </p:cNvSpPr>
          <p:nvPr>
            <p:ph type="body" sz="quarter" idx="11" hasCustomPrompt="1"/>
          </p:nvPr>
        </p:nvSpPr>
        <p:spPr>
          <a:xfrm>
            <a:off x="454296" y="1283824"/>
            <a:ext cx="5792275" cy="300082"/>
          </a:xfrm>
          <a:prstGeom prst="rect">
            <a:avLst/>
          </a:prstGeom>
        </p:spPr>
        <p:txBody>
          <a:bodyPr vert="horz" wrap="square" lIns="0" tIns="0" rIns="0" bIns="0">
            <a:spAutoFit/>
          </a:bodyPr>
          <a:lstStyle>
            <a:lvl1pPr marL="0" indent="0">
              <a:lnSpc>
                <a:spcPct val="110000"/>
              </a:lnSpc>
              <a:buNone/>
              <a:defRPr sz="1800" b="1" baseline="0">
                <a:solidFill>
                  <a:srgbClr val="8E9093"/>
                </a:solidFill>
              </a:defRPr>
            </a:lvl1pPr>
          </a:lstStyle>
          <a:p>
            <a:pPr lvl="0"/>
            <a:r>
              <a:rPr lang="en-US" dirty="0" smtClean="0"/>
              <a:t>Title for descriptor copy with bullets and image</a:t>
            </a:r>
            <a:endParaRPr lang="en-US" dirty="0"/>
          </a:p>
        </p:txBody>
      </p:sp>
      <p:sp>
        <p:nvSpPr>
          <p:cNvPr id="5" name="Text Placeholder 8"/>
          <p:cNvSpPr>
            <a:spLocks noGrp="1"/>
          </p:cNvSpPr>
          <p:nvPr>
            <p:ph type="body" sz="quarter" idx="18" hasCustomPrompt="1"/>
          </p:nvPr>
        </p:nvSpPr>
        <p:spPr>
          <a:xfrm>
            <a:off x="454295" y="1737499"/>
            <a:ext cx="5792275" cy="915635"/>
          </a:xfrm>
          <a:prstGeom prst="rect">
            <a:avLst/>
          </a:prstGeom>
        </p:spPr>
        <p:txBody>
          <a:bodyPr vert="horz" wrap="square" lIns="0" tIns="0" rIns="0" bIns="0">
            <a:spAutoFit/>
          </a:bodyPr>
          <a:lstStyle>
            <a:lvl1pPr marL="169863" indent="-169863">
              <a:lnSpc>
                <a:spcPct val="120000"/>
              </a:lnSpc>
              <a:buClr>
                <a:schemeClr val="accent1"/>
              </a:buClr>
              <a:buFont typeface="Arial"/>
              <a:buChar char="•"/>
              <a:defRPr sz="1500" b="0" baseline="0">
                <a:solidFill>
                  <a:srgbClr val="696969"/>
                </a:solidFill>
              </a:defRPr>
            </a:lvl1pPr>
          </a:lstStyle>
          <a:p>
            <a:pPr lvl="0"/>
            <a:r>
              <a:rPr lang="en-US" dirty="0" smtClean="0"/>
              <a:t>Bullet #1 replace text and insert your own here</a:t>
            </a:r>
          </a:p>
          <a:p>
            <a:pPr lvl="0"/>
            <a:r>
              <a:rPr lang="en-US" dirty="0" smtClean="0"/>
              <a:t>Bullet #2 replace text and insert your own here</a:t>
            </a:r>
          </a:p>
          <a:p>
            <a:pPr lvl="0"/>
            <a:r>
              <a:rPr lang="en-US" dirty="0" smtClean="0"/>
              <a:t>Bullet #3 replace text and insert your own here</a:t>
            </a:r>
            <a:endParaRPr lang="en-US" dirty="0"/>
          </a:p>
        </p:txBody>
      </p:sp>
      <p:sp>
        <p:nvSpPr>
          <p:cNvPr id="6" name="Picture Placeholder 7"/>
          <p:cNvSpPr>
            <a:spLocks noGrp="1"/>
          </p:cNvSpPr>
          <p:nvPr>
            <p:ph type="pic" sz="quarter" idx="13"/>
          </p:nvPr>
        </p:nvSpPr>
        <p:spPr>
          <a:xfrm>
            <a:off x="6664512" y="1283824"/>
            <a:ext cx="1936140" cy="1303908"/>
          </a:xfrm>
          <a:prstGeom prst="rect">
            <a:avLst/>
          </a:prstGeom>
          <a:solidFill>
            <a:srgbClr val="FFFFFF"/>
          </a:solidFill>
          <a:ln w="57150" cmpd="sng">
            <a:solidFill>
              <a:srgbClr val="FFFFFF"/>
            </a:solidFill>
          </a:ln>
          <a:effectLst>
            <a:outerShdw blurRad="50800" dist="38100" dir="2700000" algn="tl" rotWithShape="0">
              <a:prstClr val="black">
                <a:alpha val="40000"/>
              </a:prstClr>
            </a:outerShdw>
          </a:effectLst>
        </p:spPr>
        <p:txBody>
          <a:bodyPr/>
          <a:lstStyle>
            <a:lvl1pPr marL="0" indent="0" algn="ctr">
              <a:buNone/>
              <a:defRPr sz="1200">
                <a:solidFill>
                  <a:schemeClr val="bg2"/>
                </a:solidFill>
              </a:defRPr>
            </a:lvl1pPr>
          </a:lstStyle>
          <a:p>
            <a:endParaRPr lang="en-US" dirty="0"/>
          </a:p>
        </p:txBody>
      </p:sp>
      <p:sp>
        <p:nvSpPr>
          <p:cNvPr id="14"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21" name="Text Placeholder 8"/>
          <p:cNvSpPr>
            <a:spLocks noGrp="1"/>
          </p:cNvSpPr>
          <p:nvPr>
            <p:ph type="body" sz="quarter" idx="19" hasCustomPrompt="1"/>
          </p:nvPr>
        </p:nvSpPr>
        <p:spPr>
          <a:xfrm>
            <a:off x="454296" y="2915080"/>
            <a:ext cx="5792275" cy="300082"/>
          </a:xfrm>
          <a:prstGeom prst="rect">
            <a:avLst/>
          </a:prstGeom>
        </p:spPr>
        <p:txBody>
          <a:bodyPr vert="horz" wrap="square" lIns="0" tIns="0" rIns="0" bIns="0">
            <a:spAutoFit/>
          </a:bodyPr>
          <a:lstStyle>
            <a:lvl1pPr marL="0" indent="0">
              <a:lnSpc>
                <a:spcPct val="110000"/>
              </a:lnSpc>
              <a:buNone/>
              <a:defRPr sz="1800" b="1" baseline="0">
                <a:solidFill>
                  <a:srgbClr val="8E9093"/>
                </a:solidFill>
              </a:defRPr>
            </a:lvl1pPr>
          </a:lstStyle>
          <a:p>
            <a:pPr lvl="0"/>
            <a:r>
              <a:rPr lang="en-US" dirty="0" smtClean="0"/>
              <a:t>Title for descriptor copy with bullets and image</a:t>
            </a:r>
            <a:endParaRPr lang="en-US" dirty="0"/>
          </a:p>
        </p:txBody>
      </p:sp>
      <p:sp>
        <p:nvSpPr>
          <p:cNvPr id="22" name="Text Placeholder 8"/>
          <p:cNvSpPr>
            <a:spLocks noGrp="1"/>
          </p:cNvSpPr>
          <p:nvPr>
            <p:ph type="body" sz="quarter" idx="20" hasCustomPrompt="1"/>
          </p:nvPr>
        </p:nvSpPr>
        <p:spPr>
          <a:xfrm>
            <a:off x="454295" y="3368755"/>
            <a:ext cx="5792275" cy="915635"/>
          </a:xfrm>
          <a:prstGeom prst="rect">
            <a:avLst/>
          </a:prstGeom>
        </p:spPr>
        <p:txBody>
          <a:bodyPr vert="horz" wrap="square" lIns="0" tIns="0" rIns="0" bIns="0">
            <a:spAutoFit/>
          </a:bodyPr>
          <a:lstStyle>
            <a:lvl1pPr marL="169863" indent="-169863">
              <a:lnSpc>
                <a:spcPct val="120000"/>
              </a:lnSpc>
              <a:buClr>
                <a:schemeClr val="accent1"/>
              </a:buClr>
              <a:buFont typeface="Arial"/>
              <a:buChar char="•"/>
              <a:defRPr sz="1500" b="0" baseline="0">
                <a:solidFill>
                  <a:srgbClr val="696969"/>
                </a:solidFill>
              </a:defRPr>
            </a:lvl1pPr>
          </a:lstStyle>
          <a:p>
            <a:pPr lvl="0"/>
            <a:r>
              <a:rPr lang="en-US" dirty="0" smtClean="0"/>
              <a:t>Bullet #1 replace text and insert your own here</a:t>
            </a:r>
          </a:p>
          <a:p>
            <a:pPr lvl="0"/>
            <a:r>
              <a:rPr lang="en-US" dirty="0" smtClean="0"/>
              <a:t>Bullet #2 replace text and insert your own here</a:t>
            </a:r>
          </a:p>
          <a:p>
            <a:pPr lvl="0"/>
            <a:r>
              <a:rPr lang="en-US" dirty="0" smtClean="0"/>
              <a:t>Bullet #3 replace text and insert your own here</a:t>
            </a:r>
            <a:endParaRPr lang="en-US" dirty="0"/>
          </a:p>
        </p:txBody>
      </p:sp>
      <p:sp>
        <p:nvSpPr>
          <p:cNvPr id="24" name="Text Placeholder 8"/>
          <p:cNvSpPr>
            <a:spLocks noGrp="1"/>
          </p:cNvSpPr>
          <p:nvPr>
            <p:ph type="body" sz="quarter" idx="22" hasCustomPrompt="1"/>
          </p:nvPr>
        </p:nvSpPr>
        <p:spPr>
          <a:xfrm>
            <a:off x="454296" y="4546342"/>
            <a:ext cx="5792275" cy="300082"/>
          </a:xfrm>
          <a:prstGeom prst="rect">
            <a:avLst/>
          </a:prstGeom>
        </p:spPr>
        <p:txBody>
          <a:bodyPr vert="horz" wrap="square" lIns="0" tIns="0" rIns="0" bIns="0">
            <a:spAutoFit/>
          </a:bodyPr>
          <a:lstStyle>
            <a:lvl1pPr marL="0" indent="0">
              <a:lnSpc>
                <a:spcPct val="110000"/>
              </a:lnSpc>
              <a:buNone/>
              <a:defRPr sz="1800" b="1" baseline="0">
                <a:solidFill>
                  <a:srgbClr val="8E9093"/>
                </a:solidFill>
              </a:defRPr>
            </a:lvl1pPr>
          </a:lstStyle>
          <a:p>
            <a:pPr lvl="0"/>
            <a:r>
              <a:rPr lang="en-US" dirty="0" smtClean="0"/>
              <a:t>Title for descriptor copy with bullets and image</a:t>
            </a:r>
            <a:endParaRPr lang="en-US" dirty="0"/>
          </a:p>
        </p:txBody>
      </p:sp>
      <p:sp>
        <p:nvSpPr>
          <p:cNvPr id="25" name="Text Placeholder 8"/>
          <p:cNvSpPr>
            <a:spLocks noGrp="1"/>
          </p:cNvSpPr>
          <p:nvPr>
            <p:ph type="body" sz="quarter" idx="23" hasCustomPrompt="1"/>
          </p:nvPr>
        </p:nvSpPr>
        <p:spPr>
          <a:xfrm>
            <a:off x="454295" y="5000017"/>
            <a:ext cx="5792275" cy="915635"/>
          </a:xfrm>
          <a:prstGeom prst="rect">
            <a:avLst/>
          </a:prstGeom>
        </p:spPr>
        <p:txBody>
          <a:bodyPr vert="horz" wrap="square" lIns="0" tIns="0" rIns="0" bIns="0">
            <a:spAutoFit/>
          </a:bodyPr>
          <a:lstStyle>
            <a:lvl1pPr marL="169863" indent="-169863">
              <a:lnSpc>
                <a:spcPct val="120000"/>
              </a:lnSpc>
              <a:buClr>
                <a:schemeClr val="accent1"/>
              </a:buClr>
              <a:buFont typeface="Arial"/>
              <a:buChar char="•"/>
              <a:defRPr sz="1500" b="0" baseline="0">
                <a:solidFill>
                  <a:srgbClr val="696969"/>
                </a:solidFill>
              </a:defRPr>
            </a:lvl1pPr>
          </a:lstStyle>
          <a:p>
            <a:pPr lvl="0"/>
            <a:r>
              <a:rPr lang="en-US" dirty="0" smtClean="0"/>
              <a:t>Bullet #1 replace text and insert your own here</a:t>
            </a:r>
          </a:p>
          <a:p>
            <a:pPr lvl="0"/>
            <a:r>
              <a:rPr lang="en-US" dirty="0" smtClean="0"/>
              <a:t>Bullet #2 replace text and insert your own here</a:t>
            </a:r>
          </a:p>
          <a:p>
            <a:pPr lvl="0"/>
            <a:r>
              <a:rPr lang="en-US" dirty="0" smtClean="0"/>
              <a:t>Bullet #3 replace text and insert your own here</a:t>
            </a:r>
            <a:endParaRPr lang="en-US" dirty="0"/>
          </a:p>
        </p:txBody>
      </p:sp>
      <p:sp>
        <p:nvSpPr>
          <p:cNvPr id="15" name="Picture Placeholder 7"/>
          <p:cNvSpPr>
            <a:spLocks noGrp="1"/>
          </p:cNvSpPr>
          <p:nvPr>
            <p:ph type="pic" sz="quarter" idx="25"/>
          </p:nvPr>
        </p:nvSpPr>
        <p:spPr>
          <a:xfrm>
            <a:off x="6664512" y="2915080"/>
            <a:ext cx="1936140" cy="1303908"/>
          </a:xfrm>
          <a:prstGeom prst="rect">
            <a:avLst/>
          </a:prstGeom>
          <a:solidFill>
            <a:srgbClr val="FFFFFF"/>
          </a:solidFill>
          <a:ln w="57150" cmpd="sng">
            <a:solidFill>
              <a:srgbClr val="FFFFFF"/>
            </a:solidFill>
          </a:ln>
          <a:effectLst>
            <a:outerShdw blurRad="50800" dist="38100" dir="2700000" algn="tl" rotWithShape="0">
              <a:prstClr val="black">
                <a:alpha val="40000"/>
              </a:prstClr>
            </a:outerShdw>
          </a:effectLst>
        </p:spPr>
        <p:txBody>
          <a:bodyPr/>
          <a:lstStyle>
            <a:lvl1pPr marL="0" indent="0" algn="ctr">
              <a:buNone/>
              <a:defRPr sz="1200">
                <a:solidFill>
                  <a:schemeClr val="bg2"/>
                </a:solidFill>
              </a:defRPr>
            </a:lvl1pPr>
          </a:lstStyle>
          <a:p>
            <a:endParaRPr lang="en-US" dirty="0"/>
          </a:p>
        </p:txBody>
      </p:sp>
      <p:sp>
        <p:nvSpPr>
          <p:cNvPr id="16" name="Picture Placeholder 7"/>
          <p:cNvSpPr>
            <a:spLocks noGrp="1"/>
          </p:cNvSpPr>
          <p:nvPr>
            <p:ph type="pic" sz="quarter" idx="26"/>
          </p:nvPr>
        </p:nvSpPr>
        <p:spPr>
          <a:xfrm>
            <a:off x="6664512" y="4546342"/>
            <a:ext cx="1936140" cy="1303908"/>
          </a:xfrm>
          <a:prstGeom prst="rect">
            <a:avLst/>
          </a:prstGeom>
          <a:solidFill>
            <a:srgbClr val="FFFFFF"/>
          </a:solidFill>
          <a:ln w="57150" cmpd="sng">
            <a:solidFill>
              <a:srgbClr val="FFFFFF"/>
            </a:solidFill>
          </a:ln>
          <a:effectLst>
            <a:outerShdw blurRad="50800" dist="38100" dir="2700000" algn="tl" rotWithShape="0">
              <a:prstClr val="black">
                <a:alpha val="40000"/>
              </a:prstClr>
            </a:outerShdw>
          </a:effectLst>
        </p:spPr>
        <p:txBody>
          <a:bodyPr/>
          <a:lstStyle>
            <a:lvl1pPr marL="0" indent="0" algn="ctr">
              <a:buNone/>
              <a:defRPr sz="1200">
                <a:solidFill>
                  <a:schemeClr val="bg2"/>
                </a:solidFill>
              </a:defRPr>
            </a:lvl1pPr>
          </a:lstStyle>
          <a:p>
            <a:endParaRPr lang="en-US" dirty="0"/>
          </a:p>
        </p:txBody>
      </p:sp>
      <p:sp>
        <p:nvSpPr>
          <p:cNvPr id="13" name="TextBox 12"/>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2046807549"/>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scriptor Slide with Images 2">
    <p:spTree>
      <p:nvGrpSpPr>
        <p:cNvPr id="1" name=""/>
        <p:cNvGrpSpPr/>
        <p:nvPr/>
      </p:nvGrpSpPr>
      <p:grpSpPr>
        <a:xfrm>
          <a:off x="0" y="0"/>
          <a:ext cx="0" cy="0"/>
          <a:chOff x="0" y="0"/>
          <a:chExt cx="0" cy="0"/>
        </a:xfrm>
      </p:grpSpPr>
      <p:sp>
        <p:nvSpPr>
          <p:cNvPr id="4" name="Text Placeholder 8"/>
          <p:cNvSpPr>
            <a:spLocks noGrp="1"/>
          </p:cNvSpPr>
          <p:nvPr>
            <p:ph type="body" sz="quarter" idx="11" hasCustomPrompt="1"/>
          </p:nvPr>
        </p:nvSpPr>
        <p:spPr>
          <a:xfrm>
            <a:off x="409720" y="3506836"/>
            <a:ext cx="2536311" cy="537583"/>
          </a:xfrm>
          <a:prstGeom prst="rect">
            <a:avLst/>
          </a:prstGeom>
        </p:spPr>
        <p:txBody>
          <a:bodyPr vert="horz" wrap="square" lIns="0" tIns="0" rIns="0" bIns="0">
            <a:spAutoFit/>
          </a:bodyPr>
          <a:lstStyle>
            <a:lvl1pPr marL="0" indent="0">
              <a:lnSpc>
                <a:spcPct val="110000"/>
              </a:lnSpc>
              <a:buNone/>
              <a:defRPr sz="1600" b="1" baseline="0">
                <a:solidFill>
                  <a:srgbClr val="8E9093"/>
                </a:solidFill>
              </a:defRPr>
            </a:lvl1pPr>
          </a:lstStyle>
          <a:p>
            <a:pPr lvl="0"/>
            <a:r>
              <a:rPr lang="en-US" dirty="0" smtClean="0"/>
              <a:t>Title for descriptor copy with bullets and image</a:t>
            </a:r>
            <a:endParaRPr lang="en-US" dirty="0"/>
          </a:p>
        </p:txBody>
      </p:sp>
      <p:sp>
        <p:nvSpPr>
          <p:cNvPr id="5" name="Text Placeholder 8"/>
          <p:cNvSpPr>
            <a:spLocks noGrp="1"/>
          </p:cNvSpPr>
          <p:nvPr>
            <p:ph type="body" sz="quarter" idx="18" hasCustomPrompt="1"/>
          </p:nvPr>
        </p:nvSpPr>
        <p:spPr>
          <a:xfrm>
            <a:off x="409720" y="4126687"/>
            <a:ext cx="2536311" cy="1630190"/>
          </a:xfrm>
          <a:prstGeom prst="rect">
            <a:avLst/>
          </a:prstGeom>
        </p:spPr>
        <p:txBody>
          <a:bodyPr vert="horz" wrap="square" lIns="0" tIns="0" rIns="0" bIns="0">
            <a:spAutoFit/>
          </a:bodyPr>
          <a:lstStyle>
            <a:lvl1pPr marL="169863" indent="-169863">
              <a:lnSpc>
                <a:spcPct val="120000"/>
              </a:lnSpc>
              <a:buClr>
                <a:schemeClr val="accent1"/>
              </a:buClr>
              <a:buFont typeface="Arial"/>
              <a:buChar char="•"/>
              <a:defRPr sz="1400" b="0" baseline="0">
                <a:solidFill>
                  <a:srgbClr val="696969"/>
                </a:solidFill>
              </a:defRPr>
            </a:lvl1pPr>
          </a:lstStyle>
          <a:p>
            <a:pPr lvl="0"/>
            <a:r>
              <a:rPr lang="en-US" dirty="0" smtClean="0"/>
              <a:t>Bullet #1 replace text and insert your own here</a:t>
            </a:r>
          </a:p>
          <a:p>
            <a:pPr lvl="0"/>
            <a:r>
              <a:rPr lang="en-US" dirty="0" smtClean="0"/>
              <a:t>Bullet #2 replace text and insert your own here</a:t>
            </a:r>
          </a:p>
          <a:p>
            <a:pPr lvl="0"/>
            <a:r>
              <a:rPr lang="en-US" dirty="0" smtClean="0"/>
              <a:t>Bullet #3 replace text and insert your own here</a:t>
            </a:r>
            <a:endParaRPr lang="en-US" dirty="0"/>
          </a:p>
        </p:txBody>
      </p:sp>
      <p:sp>
        <p:nvSpPr>
          <p:cNvPr id="6" name="Picture Placeholder 7"/>
          <p:cNvSpPr>
            <a:spLocks noGrp="1"/>
          </p:cNvSpPr>
          <p:nvPr>
            <p:ph type="pic" sz="quarter" idx="13"/>
          </p:nvPr>
        </p:nvSpPr>
        <p:spPr>
          <a:xfrm>
            <a:off x="409720" y="1386828"/>
            <a:ext cx="2536312" cy="1956136"/>
          </a:xfrm>
          <a:prstGeom prst="rect">
            <a:avLst/>
          </a:prstGeom>
          <a:solidFill>
            <a:srgbClr val="FFFFFF"/>
          </a:solidFill>
          <a:ln w="76200" cmpd="sng">
            <a:solidFill>
              <a:srgbClr val="FFFFFF"/>
            </a:solidFill>
          </a:ln>
          <a:effectLst>
            <a:outerShdw blurRad="50800" dist="38100" dir="2700000" algn="tl" rotWithShape="0">
              <a:prstClr val="black">
                <a:alpha val="40000"/>
              </a:prstClr>
            </a:outerShdw>
          </a:effectLst>
        </p:spPr>
        <p:txBody>
          <a:bodyPr/>
          <a:lstStyle>
            <a:lvl1pPr marL="0" indent="0" algn="ctr">
              <a:buNone/>
              <a:defRPr sz="1200">
                <a:solidFill>
                  <a:schemeClr val="bg2"/>
                </a:solidFill>
              </a:defRPr>
            </a:lvl1pPr>
          </a:lstStyle>
          <a:p>
            <a:endParaRPr lang="en-US" dirty="0"/>
          </a:p>
        </p:txBody>
      </p:sp>
      <p:sp>
        <p:nvSpPr>
          <p:cNvPr id="13"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17" name="Text Placeholder 8"/>
          <p:cNvSpPr>
            <a:spLocks noGrp="1"/>
          </p:cNvSpPr>
          <p:nvPr>
            <p:ph type="body" sz="quarter" idx="25" hasCustomPrompt="1"/>
          </p:nvPr>
        </p:nvSpPr>
        <p:spPr>
          <a:xfrm>
            <a:off x="3306394" y="3506836"/>
            <a:ext cx="2536311" cy="537583"/>
          </a:xfrm>
          <a:prstGeom prst="rect">
            <a:avLst/>
          </a:prstGeom>
        </p:spPr>
        <p:txBody>
          <a:bodyPr vert="horz" wrap="square" lIns="0" tIns="0" rIns="0" bIns="0">
            <a:spAutoFit/>
          </a:bodyPr>
          <a:lstStyle>
            <a:lvl1pPr marL="0" indent="0">
              <a:lnSpc>
                <a:spcPct val="110000"/>
              </a:lnSpc>
              <a:buNone/>
              <a:defRPr sz="1600" b="1" baseline="0">
                <a:solidFill>
                  <a:srgbClr val="8E9093"/>
                </a:solidFill>
              </a:defRPr>
            </a:lvl1pPr>
          </a:lstStyle>
          <a:p>
            <a:pPr lvl="0"/>
            <a:r>
              <a:rPr lang="en-US" dirty="0" smtClean="0"/>
              <a:t>Title for descriptor copy with bullets and image</a:t>
            </a:r>
            <a:endParaRPr lang="en-US" dirty="0"/>
          </a:p>
        </p:txBody>
      </p:sp>
      <p:sp>
        <p:nvSpPr>
          <p:cNvPr id="18" name="Text Placeholder 8"/>
          <p:cNvSpPr>
            <a:spLocks noGrp="1"/>
          </p:cNvSpPr>
          <p:nvPr>
            <p:ph type="body" sz="quarter" idx="26" hasCustomPrompt="1"/>
          </p:nvPr>
        </p:nvSpPr>
        <p:spPr>
          <a:xfrm>
            <a:off x="3306394" y="4126687"/>
            <a:ext cx="2536311" cy="1630190"/>
          </a:xfrm>
          <a:prstGeom prst="rect">
            <a:avLst/>
          </a:prstGeom>
        </p:spPr>
        <p:txBody>
          <a:bodyPr vert="horz" wrap="square" lIns="0" tIns="0" rIns="0" bIns="0">
            <a:spAutoFit/>
          </a:bodyPr>
          <a:lstStyle>
            <a:lvl1pPr marL="169863" indent="-169863">
              <a:lnSpc>
                <a:spcPct val="120000"/>
              </a:lnSpc>
              <a:buClr>
                <a:schemeClr val="accent1"/>
              </a:buClr>
              <a:buFont typeface="Arial"/>
              <a:buChar char="•"/>
              <a:defRPr sz="1400" b="0" baseline="0">
                <a:solidFill>
                  <a:srgbClr val="696969"/>
                </a:solidFill>
              </a:defRPr>
            </a:lvl1pPr>
          </a:lstStyle>
          <a:p>
            <a:pPr lvl="0"/>
            <a:r>
              <a:rPr lang="en-US" dirty="0" smtClean="0"/>
              <a:t>Bullet #1 replace text and insert your own here</a:t>
            </a:r>
          </a:p>
          <a:p>
            <a:pPr lvl="0"/>
            <a:r>
              <a:rPr lang="en-US" dirty="0" smtClean="0"/>
              <a:t>Bullet #2 replace text and insert your own here</a:t>
            </a:r>
          </a:p>
          <a:p>
            <a:pPr lvl="0"/>
            <a:r>
              <a:rPr lang="en-US" dirty="0" smtClean="0"/>
              <a:t>Bullet #3 replace text and insert your own here</a:t>
            </a:r>
            <a:endParaRPr lang="en-US" dirty="0"/>
          </a:p>
        </p:txBody>
      </p:sp>
      <p:sp>
        <p:nvSpPr>
          <p:cNvPr id="19" name="Picture Placeholder 7"/>
          <p:cNvSpPr>
            <a:spLocks noGrp="1"/>
          </p:cNvSpPr>
          <p:nvPr>
            <p:ph type="pic" sz="quarter" idx="27"/>
          </p:nvPr>
        </p:nvSpPr>
        <p:spPr>
          <a:xfrm>
            <a:off x="3306394" y="1386828"/>
            <a:ext cx="2536312" cy="1956136"/>
          </a:xfrm>
          <a:prstGeom prst="rect">
            <a:avLst/>
          </a:prstGeom>
          <a:solidFill>
            <a:srgbClr val="FFFFFF"/>
          </a:solidFill>
          <a:ln w="76200" cmpd="sng">
            <a:solidFill>
              <a:srgbClr val="FFFFFF"/>
            </a:solidFill>
          </a:ln>
          <a:effectLst>
            <a:outerShdw blurRad="50800" dist="38100" dir="2700000" algn="tl" rotWithShape="0">
              <a:prstClr val="black">
                <a:alpha val="40000"/>
              </a:prstClr>
            </a:outerShdw>
          </a:effectLst>
        </p:spPr>
        <p:txBody>
          <a:bodyPr/>
          <a:lstStyle>
            <a:lvl1pPr marL="0" indent="0" algn="ctr">
              <a:buNone/>
              <a:defRPr sz="1200">
                <a:solidFill>
                  <a:schemeClr val="bg2"/>
                </a:solidFill>
              </a:defRPr>
            </a:lvl1pPr>
          </a:lstStyle>
          <a:p>
            <a:endParaRPr lang="en-US" dirty="0"/>
          </a:p>
        </p:txBody>
      </p:sp>
      <p:sp>
        <p:nvSpPr>
          <p:cNvPr id="23" name="Text Placeholder 8"/>
          <p:cNvSpPr>
            <a:spLocks noGrp="1"/>
          </p:cNvSpPr>
          <p:nvPr>
            <p:ph type="body" sz="quarter" idx="28" hasCustomPrompt="1"/>
          </p:nvPr>
        </p:nvSpPr>
        <p:spPr>
          <a:xfrm>
            <a:off x="6203068" y="3506836"/>
            <a:ext cx="2536311" cy="537583"/>
          </a:xfrm>
          <a:prstGeom prst="rect">
            <a:avLst/>
          </a:prstGeom>
        </p:spPr>
        <p:txBody>
          <a:bodyPr vert="horz" wrap="square" lIns="0" tIns="0" rIns="0" bIns="0">
            <a:spAutoFit/>
          </a:bodyPr>
          <a:lstStyle>
            <a:lvl1pPr marL="0" indent="0">
              <a:lnSpc>
                <a:spcPct val="110000"/>
              </a:lnSpc>
              <a:buNone/>
              <a:defRPr sz="1600" b="1" baseline="0">
                <a:solidFill>
                  <a:srgbClr val="8E9093"/>
                </a:solidFill>
              </a:defRPr>
            </a:lvl1pPr>
          </a:lstStyle>
          <a:p>
            <a:pPr lvl="0"/>
            <a:r>
              <a:rPr lang="en-US" dirty="0" smtClean="0"/>
              <a:t>Title for descriptor copy with bullets and image</a:t>
            </a:r>
            <a:endParaRPr lang="en-US" dirty="0"/>
          </a:p>
        </p:txBody>
      </p:sp>
      <p:sp>
        <p:nvSpPr>
          <p:cNvPr id="24" name="Text Placeholder 8"/>
          <p:cNvSpPr>
            <a:spLocks noGrp="1"/>
          </p:cNvSpPr>
          <p:nvPr>
            <p:ph type="body" sz="quarter" idx="29" hasCustomPrompt="1"/>
          </p:nvPr>
        </p:nvSpPr>
        <p:spPr>
          <a:xfrm>
            <a:off x="6203068" y="4126687"/>
            <a:ext cx="2536311" cy="1630190"/>
          </a:xfrm>
          <a:prstGeom prst="rect">
            <a:avLst/>
          </a:prstGeom>
        </p:spPr>
        <p:txBody>
          <a:bodyPr vert="horz" wrap="square" lIns="0" tIns="0" rIns="0" bIns="0">
            <a:spAutoFit/>
          </a:bodyPr>
          <a:lstStyle>
            <a:lvl1pPr marL="169863" indent="-169863">
              <a:lnSpc>
                <a:spcPct val="120000"/>
              </a:lnSpc>
              <a:buClr>
                <a:schemeClr val="accent1"/>
              </a:buClr>
              <a:buFont typeface="Arial"/>
              <a:buChar char="•"/>
              <a:defRPr sz="1400" b="0" baseline="0">
                <a:solidFill>
                  <a:srgbClr val="696969"/>
                </a:solidFill>
              </a:defRPr>
            </a:lvl1pPr>
          </a:lstStyle>
          <a:p>
            <a:pPr lvl="0"/>
            <a:r>
              <a:rPr lang="en-US" dirty="0" smtClean="0"/>
              <a:t>Bullet #1 replace text and insert your own here</a:t>
            </a:r>
          </a:p>
          <a:p>
            <a:pPr lvl="0"/>
            <a:r>
              <a:rPr lang="en-US" dirty="0" smtClean="0"/>
              <a:t>Bullet #2 replace text and insert your own here</a:t>
            </a:r>
          </a:p>
          <a:p>
            <a:pPr lvl="0"/>
            <a:r>
              <a:rPr lang="en-US" dirty="0" smtClean="0"/>
              <a:t>Bullet #3 replace text and insert your own here</a:t>
            </a:r>
            <a:endParaRPr lang="en-US" dirty="0"/>
          </a:p>
        </p:txBody>
      </p:sp>
      <p:sp>
        <p:nvSpPr>
          <p:cNvPr id="25" name="Picture Placeholder 7"/>
          <p:cNvSpPr>
            <a:spLocks noGrp="1"/>
          </p:cNvSpPr>
          <p:nvPr>
            <p:ph type="pic" sz="quarter" idx="30"/>
          </p:nvPr>
        </p:nvSpPr>
        <p:spPr>
          <a:xfrm>
            <a:off x="6203068" y="1386828"/>
            <a:ext cx="2536312" cy="1956136"/>
          </a:xfrm>
          <a:prstGeom prst="rect">
            <a:avLst/>
          </a:prstGeom>
          <a:solidFill>
            <a:srgbClr val="FFFFFF"/>
          </a:solidFill>
          <a:ln w="76200" cmpd="sng">
            <a:solidFill>
              <a:srgbClr val="FFFFFF"/>
            </a:solidFill>
          </a:ln>
          <a:effectLst>
            <a:outerShdw blurRad="50800" dist="38100" dir="2700000" algn="tl" rotWithShape="0">
              <a:prstClr val="black">
                <a:alpha val="40000"/>
              </a:prstClr>
            </a:outerShdw>
          </a:effectLst>
        </p:spPr>
        <p:txBody>
          <a:bodyPr/>
          <a:lstStyle>
            <a:lvl1pPr marL="0" indent="0" algn="ctr">
              <a:buNone/>
              <a:defRPr sz="1200">
                <a:solidFill>
                  <a:schemeClr val="bg2"/>
                </a:solidFill>
              </a:defRPr>
            </a:lvl1pPr>
          </a:lstStyle>
          <a:p>
            <a:endParaRPr lang="en-US" dirty="0"/>
          </a:p>
        </p:txBody>
      </p:sp>
      <p:sp>
        <p:nvSpPr>
          <p:cNvPr id="14" name="TextBox 13"/>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292888040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ustomer Snapshot">
    <p:spTree>
      <p:nvGrpSpPr>
        <p:cNvPr id="1" name=""/>
        <p:cNvGrpSpPr/>
        <p:nvPr/>
      </p:nvGrpSpPr>
      <p:grpSpPr>
        <a:xfrm>
          <a:off x="0" y="0"/>
          <a:ext cx="0" cy="0"/>
          <a:chOff x="0" y="0"/>
          <a:chExt cx="0" cy="0"/>
        </a:xfrm>
      </p:grpSpPr>
      <p:sp>
        <p:nvSpPr>
          <p:cNvPr id="5" name="Picture Placeholder 7"/>
          <p:cNvSpPr>
            <a:spLocks noGrp="1"/>
          </p:cNvSpPr>
          <p:nvPr>
            <p:ph type="pic" sz="quarter" idx="13"/>
          </p:nvPr>
        </p:nvSpPr>
        <p:spPr>
          <a:xfrm>
            <a:off x="409719" y="1147279"/>
            <a:ext cx="3844781" cy="1138721"/>
          </a:xfrm>
          <a:prstGeom prst="rect">
            <a:avLst/>
          </a:prstGeom>
          <a:noFill/>
          <a:ln w="76200" cmpd="sng">
            <a:noFill/>
          </a:ln>
          <a:effectLst/>
        </p:spPr>
        <p:txBody>
          <a:bodyPr/>
          <a:lstStyle>
            <a:lvl1pPr marL="0" indent="0" algn="ctr">
              <a:buNone/>
              <a:defRPr sz="1200">
                <a:solidFill>
                  <a:schemeClr val="bg2"/>
                </a:solidFill>
              </a:defRPr>
            </a:lvl1pPr>
          </a:lstStyle>
          <a:p>
            <a:endParaRPr lang="en-US" dirty="0"/>
          </a:p>
        </p:txBody>
      </p:sp>
      <p:sp>
        <p:nvSpPr>
          <p:cNvPr id="6"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err="1" smtClean="0"/>
              <a:t>Qlik</a:t>
            </a:r>
            <a:r>
              <a:rPr lang="en-US" dirty="0" smtClean="0"/>
              <a:t>® Customer Snapshot</a:t>
            </a:r>
            <a:endParaRPr lang="en-US" dirty="0"/>
          </a:p>
        </p:txBody>
      </p:sp>
      <p:cxnSp>
        <p:nvCxnSpPr>
          <p:cNvPr id="8" name="Straight Connector 7"/>
          <p:cNvCxnSpPr/>
          <p:nvPr userDrawn="1"/>
        </p:nvCxnSpPr>
        <p:spPr>
          <a:xfrm>
            <a:off x="4567160" y="1143525"/>
            <a:ext cx="0" cy="5166805"/>
          </a:xfrm>
          <a:prstGeom prst="line">
            <a:avLst/>
          </a:prstGeom>
          <a:ln w="12700" cmpd="sng">
            <a:solidFill>
              <a:schemeClr val="bg2">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userDrawn="1"/>
        </p:nvCxnSpPr>
        <p:spPr>
          <a:xfrm>
            <a:off x="4871960" y="2865793"/>
            <a:ext cx="3952240" cy="0"/>
          </a:xfrm>
          <a:prstGeom prst="line">
            <a:avLst/>
          </a:prstGeom>
          <a:ln w="12700" cmpd="sng">
            <a:solidFill>
              <a:schemeClr val="bg2">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71960" y="4660631"/>
            <a:ext cx="3952240" cy="0"/>
          </a:xfrm>
          <a:prstGeom prst="line">
            <a:avLst/>
          </a:prstGeom>
          <a:ln w="12700" cmpd="sng">
            <a:solidFill>
              <a:schemeClr val="bg2">
                <a:lumMod val="60000"/>
                <a:lumOff val="40000"/>
              </a:schemeClr>
            </a:solidFill>
          </a:ln>
          <a:effectLst/>
        </p:spPr>
        <p:style>
          <a:lnRef idx="2">
            <a:schemeClr val="accent1"/>
          </a:lnRef>
          <a:fillRef idx="0">
            <a:schemeClr val="accent1"/>
          </a:fillRef>
          <a:effectRef idx="1">
            <a:schemeClr val="accent1"/>
          </a:effectRef>
          <a:fontRef idx="minor">
            <a:schemeClr val="tx1"/>
          </a:fontRef>
        </p:style>
      </p:cxnSp>
      <p:sp>
        <p:nvSpPr>
          <p:cNvPr id="11" name="Text Placeholder 8"/>
          <p:cNvSpPr>
            <a:spLocks noGrp="1"/>
          </p:cNvSpPr>
          <p:nvPr>
            <p:ph type="body" sz="quarter" idx="19" hasCustomPrompt="1"/>
          </p:nvPr>
        </p:nvSpPr>
        <p:spPr>
          <a:xfrm>
            <a:off x="4871960" y="1179027"/>
            <a:ext cx="3952240" cy="233397"/>
          </a:xfrm>
          <a:prstGeom prst="rect">
            <a:avLst/>
          </a:prstGeom>
        </p:spPr>
        <p:txBody>
          <a:bodyPr vert="horz" wrap="square" lIns="0" tIns="0" rIns="0" bIns="0">
            <a:spAutoFit/>
          </a:bodyPr>
          <a:lstStyle>
            <a:lvl1pPr marL="0" indent="0">
              <a:lnSpc>
                <a:spcPct val="110000"/>
              </a:lnSpc>
              <a:buNone/>
              <a:defRPr sz="1400" b="1" baseline="0">
                <a:solidFill>
                  <a:srgbClr val="8E9093"/>
                </a:solidFill>
              </a:defRPr>
            </a:lvl1pPr>
          </a:lstStyle>
          <a:p>
            <a:pPr lvl="0"/>
            <a:r>
              <a:rPr lang="en-US" dirty="0" smtClean="0"/>
              <a:t>Challenges</a:t>
            </a:r>
            <a:endParaRPr lang="en-US" dirty="0"/>
          </a:p>
        </p:txBody>
      </p:sp>
      <p:sp>
        <p:nvSpPr>
          <p:cNvPr id="12" name="Text Placeholder 8"/>
          <p:cNvSpPr>
            <a:spLocks noGrp="1"/>
          </p:cNvSpPr>
          <p:nvPr>
            <p:ph type="body" sz="quarter" idx="20" hasCustomPrompt="1"/>
          </p:nvPr>
        </p:nvSpPr>
        <p:spPr>
          <a:xfrm>
            <a:off x="4871960" y="1486683"/>
            <a:ext cx="3952240" cy="1128001"/>
          </a:xfrm>
          <a:prstGeom prst="rect">
            <a:avLst/>
          </a:prstGeom>
        </p:spPr>
        <p:txBody>
          <a:bodyPr vert="horz" wrap="square" lIns="0" tIns="0" rIns="0" bIns="0">
            <a:spAutoFit/>
          </a:bodyPr>
          <a:lstStyle>
            <a:lvl1pPr marL="233363" indent="-122238">
              <a:lnSpc>
                <a:spcPct val="110000"/>
              </a:lnSpc>
              <a:spcBef>
                <a:spcPts val="0"/>
              </a:spcBef>
              <a:spcAft>
                <a:spcPts val="500"/>
              </a:spcAft>
              <a:buClr>
                <a:schemeClr val="accent1"/>
              </a:buClr>
              <a:buFont typeface="Arial"/>
              <a:buChar char="•"/>
              <a:defRPr sz="1200" b="0" baseline="0">
                <a:solidFill>
                  <a:schemeClr val="bg2"/>
                </a:solidFill>
              </a:defRPr>
            </a:lvl1pPr>
          </a:lstStyle>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 Insert customer content here. Insert customer content here</a:t>
            </a:r>
            <a:endParaRPr lang="en-US" sz="1200" dirty="0">
              <a:solidFill>
                <a:srgbClr val="696969"/>
              </a:solidFill>
            </a:endParaRPr>
          </a:p>
        </p:txBody>
      </p:sp>
      <p:sp>
        <p:nvSpPr>
          <p:cNvPr id="13" name="Text Placeholder 8"/>
          <p:cNvSpPr>
            <a:spLocks noGrp="1"/>
          </p:cNvSpPr>
          <p:nvPr>
            <p:ph type="body" sz="quarter" idx="21" hasCustomPrompt="1"/>
          </p:nvPr>
        </p:nvSpPr>
        <p:spPr>
          <a:xfrm>
            <a:off x="4871960" y="2988777"/>
            <a:ext cx="3952240" cy="233397"/>
          </a:xfrm>
          <a:prstGeom prst="rect">
            <a:avLst/>
          </a:prstGeom>
        </p:spPr>
        <p:txBody>
          <a:bodyPr vert="horz" wrap="square" lIns="0" tIns="0" rIns="0" bIns="0">
            <a:spAutoFit/>
          </a:bodyPr>
          <a:lstStyle>
            <a:lvl1pPr marL="0" indent="0">
              <a:lnSpc>
                <a:spcPct val="110000"/>
              </a:lnSpc>
              <a:buNone/>
              <a:defRPr sz="1400" b="1" baseline="0">
                <a:solidFill>
                  <a:srgbClr val="8E9093"/>
                </a:solidFill>
              </a:defRPr>
            </a:lvl1pPr>
          </a:lstStyle>
          <a:p>
            <a:pPr lvl="0"/>
            <a:r>
              <a:rPr lang="en-US" dirty="0" smtClean="0"/>
              <a:t>Solution</a:t>
            </a:r>
            <a:endParaRPr lang="en-US" dirty="0"/>
          </a:p>
        </p:txBody>
      </p:sp>
      <p:sp>
        <p:nvSpPr>
          <p:cNvPr id="14" name="Text Placeholder 8"/>
          <p:cNvSpPr>
            <a:spLocks noGrp="1"/>
          </p:cNvSpPr>
          <p:nvPr>
            <p:ph type="body" sz="quarter" idx="22" hasCustomPrompt="1"/>
          </p:nvPr>
        </p:nvSpPr>
        <p:spPr>
          <a:xfrm>
            <a:off x="4871960" y="3296433"/>
            <a:ext cx="3952240" cy="1128001"/>
          </a:xfrm>
          <a:prstGeom prst="rect">
            <a:avLst/>
          </a:prstGeom>
        </p:spPr>
        <p:txBody>
          <a:bodyPr vert="horz" wrap="square" lIns="0" tIns="0" rIns="0" bIns="0">
            <a:spAutoFit/>
          </a:bodyPr>
          <a:lstStyle>
            <a:lvl1pPr marL="233363" indent="-122238">
              <a:lnSpc>
                <a:spcPct val="110000"/>
              </a:lnSpc>
              <a:spcBef>
                <a:spcPts val="0"/>
              </a:spcBef>
              <a:spcAft>
                <a:spcPts val="500"/>
              </a:spcAft>
              <a:buClr>
                <a:schemeClr val="accent1"/>
              </a:buClr>
              <a:buFont typeface="Arial"/>
              <a:buChar char="•"/>
              <a:defRPr sz="1200" b="0" baseline="0">
                <a:solidFill>
                  <a:srgbClr val="696969"/>
                </a:solidFill>
              </a:defRPr>
            </a:lvl1pPr>
          </a:lstStyle>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 Insert customer content here. Insert customer content here</a:t>
            </a:r>
            <a:endParaRPr lang="en-US" sz="1200" dirty="0">
              <a:solidFill>
                <a:srgbClr val="696969"/>
              </a:solidFill>
            </a:endParaRPr>
          </a:p>
        </p:txBody>
      </p:sp>
      <p:sp>
        <p:nvSpPr>
          <p:cNvPr id="15" name="Text Placeholder 8"/>
          <p:cNvSpPr>
            <a:spLocks noGrp="1"/>
          </p:cNvSpPr>
          <p:nvPr>
            <p:ph type="body" sz="quarter" idx="23" hasCustomPrompt="1"/>
          </p:nvPr>
        </p:nvSpPr>
        <p:spPr>
          <a:xfrm>
            <a:off x="4871960" y="4757568"/>
            <a:ext cx="3952240" cy="233397"/>
          </a:xfrm>
          <a:prstGeom prst="rect">
            <a:avLst/>
          </a:prstGeom>
        </p:spPr>
        <p:txBody>
          <a:bodyPr vert="horz" wrap="square" lIns="0" tIns="0" rIns="0" bIns="0">
            <a:spAutoFit/>
          </a:bodyPr>
          <a:lstStyle>
            <a:lvl1pPr marL="0" indent="0">
              <a:lnSpc>
                <a:spcPct val="110000"/>
              </a:lnSpc>
              <a:buNone/>
              <a:defRPr sz="1400" b="1" baseline="0">
                <a:solidFill>
                  <a:srgbClr val="8E9093"/>
                </a:solidFill>
              </a:defRPr>
            </a:lvl1pPr>
          </a:lstStyle>
          <a:p>
            <a:pPr lvl="0"/>
            <a:r>
              <a:rPr lang="en-US" dirty="0" smtClean="0"/>
              <a:t>Benefit</a:t>
            </a:r>
            <a:endParaRPr lang="en-US" dirty="0"/>
          </a:p>
        </p:txBody>
      </p:sp>
      <p:sp>
        <p:nvSpPr>
          <p:cNvPr id="16" name="Text Placeholder 8"/>
          <p:cNvSpPr>
            <a:spLocks noGrp="1"/>
          </p:cNvSpPr>
          <p:nvPr>
            <p:ph type="body" sz="quarter" idx="24" hasCustomPrompt="1"/>
          </p:nvPr>
        </p:nvSpPr>
        <p:spPr>
          <a:xfrm>
            <a:off x="4871960" y="5065224"/>
            <a:ext cx="3952240" cy="1128001"/>
          </a:xfrm>
          <a:prstGeom prst="rect">
            <a:avLst/>
          </a:prstGeom>
        </p:spPr>
        <p:txBody>
          <a:bodyPr vert="horz" wrap="square" lIns="0" tIns="0" rIns="0" bIns="0">
            <a:spAutoFit/>
          </a:bodyPr>
          <a:lstStyle>
            <a:lvl1pPr marL="233363" indent="-122238">
              <a:lnSpc>
                <a:spcPct val="110000"/>
              </a:lnSpc>
              <a:spcBef>
                <a:spcPts val="0"/>
              </a:spcBef>
              <a:spcAft>
                <a:spcPts val="500"/>
              </a:spcAft>
              <a:buClr>
                <a:schemeClr val="accent1"/>
              </a:buClr>
              <a:buFont typeface="Arial"/>
              <a:buChar char="•"/>
              <a:defRPr sz="1200" b="0" baseline="0">
                <a:solidFill>
                  <a:srgbClr val="696969"/>
                </a:solidFill>
              </a:defRPr>
            </a:lvl1pPr>
          </a:lstStyle>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 Insert customer content here. Insert customer content here</a:t>
            </a:r>
            <a:endParaRPr lang="en-US" sz="1200" dirty="0">
              <a:solidFill>
                <a:srgbClr val="696969"/>
              </a:solidFill>
            </a:endParaRPr>
          </a:p>
        </p:txBody>
      </p:sp>
      <p:sp>
        <p:nvSpPr>
          <p:cNvPr id="17" name="Text Placeholder 8"/>
          <p:cNvSpPr>
            <a:spLocks noGrp="1"/>
          </p:cNvSpPr>
          <p:nvPr>
            <p:ph type="body" sz="quarter" idx="25" hasCustomPrompt="1"/>
          </p:nvPr>
        </p:nvSpPr>
        <p:spPr>
          <a:xfrm>
            <a:off x="409719" y="2491770"/>
            <a:ext cx="3844781" cy="1418850"/>
          </a:xfrm>
          <a:prstGeom prst="rect">
            <a:avLst/>
          </a:prstGeom>
        </p:spPr>
        <p:txBody>
          <a:bodyPr vert="horz" wrap="square" lIns="0" tIns="0" rIns="0" bIns="0">
            <a:spAutoFit/>
          </a:bodyPr>
          <a:lstStyle>
            <a:lvl1pPr marL="111125" indent="0">
              <a:lnSpc>
                <a:spcPct val="110000"/>
              </a:lnSpc>
              <a:spcBef>
                <a:spcPts val="0"/>
              </a:spcBef>
              <a:spcAft>
                <a:spcPts val="300"/>
              </a:spcAft>
              <a:buClr>
                <a:schemeClr val="accent1"/>
              </a:buClr>
              <a:buFont typeface="Arial"/>
              <a:buNone/>
              <a:tabLst>
                <a:tab pos="115888" algn="l"/>
              </a:tabLst>
              <a:defRPr sz="1200" b="0" baseline="0">
                <a:solidFill>
                  <a:schemeClr val="accent1"/>
                </a:solidFill>
              </a:defRPr>
            </a:lvl1pPr>
          </a:lstStyle>
          <a:p>
            <a:pPr>
              <a:lnSpc>
                <a:spcPct val="110000"/>
              </a:lnSpc>
            </a:pPr>
            <a:r>
              <a:rPr lang="en-US" sz="1200" dirty="0" smtClean="0">
                <a:solidFill>
                  <a:schemeClr val="accent1"/>
                </a:solidFill>
              </a:rPr>
              <a:t>Customer quote goes here. The following copy is an example. We call the application we built using </a:t>
            </a:r>
            <a:r>
              <a:rPr lang="en-US" sz="1200" dirty="0" err="1" smtClean="0">
                <a:solidFill>
                  <a:schemeClr val="accent1"/>
                </a:solidFill>
              </a:rPr>
              <a:t>QlikView</a:t>
            </a:r>
            <a:r>
              <a:rPr lang="en-US" sz="1200" dirty="0" smtClean="0">
                <a:solidFill>
                  <a:schemeClr val="accent1"/>
                </a:solidFill>
              </a:rPr>
              <a:t> our ‘window’ because it lets us immediately see into over a billion data records to find the important stories locked inside the data. With this platform, we have been able to identify patterns and trends that our customers can leverage in order to achieve success…</a:t>
            </a:r>
            <a:endParaRPr lang="en-US" sz="1200" i="1" dirty="0">
              <a:solidFill>
                <a:schemeClr val="accent1"/>
              </a:solidFill>
            </a:endParaRPr>
          </a:p>
        </p:txBody>
      </p:sp>
      <p:sp>
        <p:nvSpPr>
          <p:cNvPr id="18" name="Text Placeholder 8"/>
          <p:cNvSpPr>
            <a:spLocks noGrp="1"/>
          </p:cNvSpPr>
          <p:nvPr>
            <p:ph type="body" sz="quarter" idx="26" hasCustomPrompt="1"/>
          </p:nvPr>
        </p:nvSpPr>
        <p:spPr>
          <a:xfrm>
            <a:off x="343185" y="2391407"/>
            <a:ext cx="182948" cy="533479"/>
          </a:xfrm>
          <a:prstGeom prst="rect">
            <a:avLst/>
          </a:prstGeom>
        </p:spPr>
        <p:txBody>
          <a:bodyPr vert="horz" wrap="square" lIns="0" tIns="0" rIns="0" bIns="0">
            <a:spAutoFit/>
          </a:bodyPr>
          <a:lstStyle>
            <a:lvl1pPr marL="0" indent="0">
              <a:lnSpc>
                <a:spcPct val="110000"/>
              </a:lnSpc>
              <a:spcAft>
                <a:spcPts val="300"/>
              </a:spcAft>
              <a:buClr>
                <a:schemeClr val="accent1"/>
              </a:buClr>
              <a:buFont typeface="Arial"/>
              <a:buNone/>
              <a:tabLst>
                <a:tab pos="115888" algn="l"/>
              </a:tabLst>
              <a:defRPr sz="3200" b="0" baseline="0">
                <a:solidFill>
                  <a:schemeClr val="accent3"/>
                </a:solidFill>
              </a:defRPr>
            </a:lvl1pPr>
          </a:lstStyle>
          <a:p>
            <a:pPr marL="0" indent="0">
              <a:buNone/>
            </a:pPr>
            <a:r>
              <a:rPr lang="en-US" dirty="0" smtClean="0">
                <a:solidFill>
                  <a:schemeClr val="accent3"/>
                </a:solidFill>
              </a:rPr>
              <a:t>“</a:t>
            </a:r>
            <a:endParaRPr lang="en-US" dirty="0">
              <a:solidFill>
                <a:schemeClr val="accent3"/>
              </a:solidFill>
            </a:endParaRPr>
          </a:p>
        </p:txBody>
      </p:sp>
      <p:sp>
        <p:nvSpPr>
          <p:cNvPr id="19" name="Text Placeholder 8"/>
          <p:cNvSpPr>
            <a:spLocks noGrp="1"/>
          </p:cNvSpPr>
          <p:nvPr>
            <p:ph type="body" sz="quarter" idx="27" hasCustomPrompt="1"/>
          </p:nvPr>
        </p:nvSpPr>
        <p:spPr>
          <a:xfrm rot="10800000">
            <a:off x="4155970" y="3484329"/>
            <a:ext cx="182948" cy="533479"/>
          </a:xfrm>
          <a:prstGeom prst="rect">
            <a:avLst/>
          </a:prstGeom>
        </p:spPr>
        <p:txBody>
          <a:bodyPr vert="horz" wrap="square" lIns="0" tIns="0" rIns="0" bIns="0">
            <a:spAutoFit/>
          </a:bodyPr>
          <a:lstStyle>
            <a:lvl1pPr marL="0" indent="0">
              <a:lnSpc>
                <a:spcPct val="110000"/>
              </a:lnSpc>
              <a:spcAft>
                <a:spcPts val="300"/>
              </a:spcAft>
              <a:buClr>
                <a:schemeClr val="accent1"/>
              </a:buClr>
              <a:buFont typeface="Arial"/>
              <a:buNone/>
              <a:tabLst>
                <a:tab pos="115888" algn="l"/>
              </a:tabLst>
              <a:defRPr sz="3200" b="0" baseline="0">
                <a:solidFill>
                  <a:srgbClr val="8C8C8C"/>
                </a:solidFill>
              </a:defRPr>
            </a:lvl1pPr>
          </a:lstStyle>
          <a:p>
            <a:pPr marL="0" indent="0">
              <a:buNone/>
            </a:pPr>
            <a:r>
              <a:rPr lang="en-US" dirty="0" smtClean="0">
                <a:solidFill>
                  <a:schemeClr val="accent3"/>
                </a:solidFill>
              </a:rPr>
              <a:t>“</a:t>
            </a:r>
            <a:endParaRPr lang="en-US" dirty="0">
              <a:solidFill>
                <a:schemeClr val="accent3"/>
              </a:solidFill>
            </a:endParaRPr>
          </a:p>
        </p:txBody>
      </p:sp>
      <p:sp>
        <p:nvSpPr>
          <p:cNvPr id="20" name="Text Placeholder 8"/>
          <p:cNvSpPr>
            <a:spLocks noGrp="1"/>
          </p:cNvSpPr>
          <p:nvPr>
            <p:ph type="body" sz="quarter" idx="28" hasCustomPrompt="1"/>
          </p:nvPr>
        </p:nvSpPr>
        <p:spPr>
          <a:xfrm>
            <a:off x="409719" y="4048031"/>
            <a:ext cx="3844781" cy="200055"/>
          </a:xfrm>
          <a:prstGeom prst="rect">
            <a:avLst/>
          </a:prstGeom>
        </p:spPr>
        <p:txBody>
          <a:bodyPr vert="horz" wrap="square" lIns="0" tIns="0" rIns="0" bIns="0">
            <a:spAutoFit/>
          </a:bodyPr>
          <a:lstStyle>
            <a:lvl1pPr marL="111125" indent="0">
              <a:lnSpc>
                <a:spcPct val="110000"/>
              </a:lnSpc>
              <a:spcAft>
                <a:spcPts val="300"/>
              </a:spcAft>
              <a:buClr>
                <a:schemeClr val="accent1"/>
              </a:buClr>
              <a:buFont typeface="Arial"/>
              <a:buNone/>
              <a:tabLst>
                <a:tab pos="115888" algn="l"/>
              </a:tabLst>
              <a:defRPr sz="1200" b="0" baseline="0">
                <a:solidFill>
                  <a:srgbClr val="696969"/>
                </a:solidFill>
              </a:defRPr>
            </a:lvl1pPr>
          </a:lstStyle>
          <a:p>
            <a:pPr marL="177800" indent="-177800"/>
            <a:r>
              <a:rPr lang="en-US" sz="1200" dirty="0" smtClean="0">
                <a:solidFill>
                  <a:schemeClr val="bg2"/>
                </a:solidFill>
              </a:rPr>
              <a:t>– John Smith</a:t>
            </a:r>
            <a:r>
              <a:rPr lang="en-US" sz="1100" dirty="0" smtClean="0">
                <a:solidFill>
                  <a:schemeClr val="bg2"/>
                </a:solidFill>
              </a:rPr>
              <a:t>, </a:t>
            </a:r>
            <a:r>
              <a:rPr lang="en-US" sz="1100" i="1" dirty="0" smtClean="0">
                <a:solidFill>
                  <a:schemeClr val="bg2"/>
                </a:solidFill>
              </a:rPr>
              <a:t>Vice President</a:t>
            </a:r>
            <a:endParaRPr lang="en-US" sz="1100" i="1" dirty="0">
              <a:solidFill>
                <a:schemeClr val="bg2"/>
              </a:solidFill>
            </a:endParaRPr>
          </a:p>
        </p:txBody>
      </p:sp>
      <p:sp>
        <p:nvSpPr>
          <p:cNvPr id="21" name="Text Placeholder 8"/>
          <p:cNvSpPr>
            <a:spLocks noGrp="1"/>
          </p:cNvSpPr>
          <p:nvPr>
            <p:ph type="body" sz="quarter" idx="29" hasCustomPrompt="1"/>
          </p:nvPr>
        </p:nvSpPr>
        <p:spPr>
          <a:xfrm>
            <a:off x="409719" y="4757568"/>
            <a:ext cx="3844781" cy="233397"/>
          </a:xfrm>
          <a:prstGeom prst="rect">
            <a:avLst/>
          </a:prstGeom>
        </p:spPr>
        <p:txBody>
          <a:bodyPr vert="horz" wrap="square" lIns="0" tIns="0" rIns="0" bIns="0">
            <a:spAutoFit/>
          </a:bodyPr>
          <a:lstStyle>
            <a:lvl1pPr marL="0" indent="0">
              <a:lnSpc>
                <a:spcPct val="110000"/>
              </a:lnSpc>
              <a:buNone/>
              <a:defRPr sz="1400" b="1" baseline="0">
                <a:solidFill>
                  <a:srgbClr val="8E9093"/>
                </a:solidFill>
              </a:defRPr>
            </a:lvl1pPr>
          </a:lstStyle>
          <a:p>
            <a:pPr lvl="0"/>
            <a:r>
              <a:rPr lang="en-US" dirty="0" smtClean="0"/>
              <a:t>About [Company Name Here]</a:t>
            </a:r>
            <a:endParaRPr lang="en-US" dirty="0"/>
          </a:p>
        </p:txBody>
      </p:sp>
      <p:sp>
        <p:nvSpPr>
          <p:cNvPr id="22" name="Text Placeholder 8"/>
          <p:cNvSpPr>
            <a:spLocks noGrp="1"/>
          </p:cNvSpPr>
          <p:nvPr>
            <p:ph type="body" sz="quarter" idx="30" hasCustomPrompt="1"/>
          </p:nvPr>
        </p:nvSpPr>
        <p:spPr>
          <a:xfrm>
            <a:off x="409719" y="5065224"/>
            <a:ext cx="3844781" cy="1128001"/>
          </a:xfrm>
          <a:prstGeom prst="rect">
            <a:avLst/>
          </a:prstGeom>
        </p:spPr>
        <p:txBody>
          <a:bodyPr vert="horz" wrap="square" lIns="0" tIns="0" rIns="0" bIns="0">
            <a:spAutoFit/>
          </a:bodyPr>
          <a:lstStyle>
            <a:lvl1pPr marL="233363" indent="-122238">
              <a:lnSpc>
                <a:spcPct val="110000"/>
              </a:lnSpc>
              <a:spcBef>
                <a:spcPts val="0"/>
              </a:spcBef>
              <a:spcAft>
                <a:spcPts val="500"/>
              </a:spcAft>
              <a:buClr>
                <a:schemeClr val="accent1"/>
              </a:buClr>
              <a:buFont typeface="Arial"/>
              <a:buChar char="•"/>
              <a:defRPr sz="1200" b="0" baseline="0">
                <a:solidFill>
                  <a:srgbClr val="696969"/>
                </a:solidFill>
              </a:defRPr>
            </a:lvl1pPr>
          </a:lstStyle>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 Insert customer content here. Insert customer content here</a:t>
            </a:r>
            <a:endParaRPr lang="en-US" sz="1200" dirty="0">
              <a:solidFill>
                <a:srgbClr val="696969"/>
              </a:solidFill>
            </a:endParaRPr>
          </a:p>
        </p:txBody>
      </p:sp>
      <p:sp>
        <p:nvSpPr>
          <p:cNvPr id="24" name="TextBox 23"/>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1099247117"/>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ustomer Snapshot 2">
    <p:spTree>
      <p:nvGrpSpPr>
        <p:cNvPr id="1" name=""/>
        <p:cNvGrpSpPr/>
        <p:nvPr/>
      </p:nvGrpSpPr>
      <p:grpSpPr>
        <a:xfrm>
          <a:off x="0" y="0"/>
          <a:ext cx="0" cy="0"/>
          <a:chOff x="0" y="0"/>
          <a:chExt cx="0" cy="0"/>
        </a:xfrm>
      </p:grpSpPr>
      <p:sp>
        <p:nvSpPr>
          <p:cNvPr id="22" name="Rectangle 21"/>
          <p:cNvSpPr/>
          <p:nvPr userDrawn="1"/>
        </p:nvSpPr>
        <p:spPr>
          <a:xfrm>
            <a:off x="0" y="0"/>
            <a:ext cx="9144000" cy="68580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Picture Placeholder 7"/>
          <p:cNvSpPr>
            <a:spLocks noGrp="1"/>
          </p:cNvSpPr>
          <p:nvPr>
            <p:ph type="pic" sz="quarter" idx="13" hasCustomPrompt="1"/>
          </p:nvPr>
        </p:nvSpPr>
        <p:spPr>
          <a:xfrm>
            <a:off x="1" y="1147279"/>
            <a:ext cx="4434416" cy="5710721"/>
          </a:xfrm>
          <a:prstGeom prst="rect">
            <a:avLst/>
          </a:prstGeom>
          <a:noFill/>
          <a:ln w="76200" cmpd="sng">
            <a:noFill/>
          </a:ln>
          <a:effectLst/>
        </p:spPr>
        <p:txBody>
          <a:bodyPr/>
          <a:lstStyle>
            <a:lvl1pPr marL="0" indent="0" algn="ctr">
              <a:buNone/>
              <a:defRPr sz="1200" baseline="0">
                <a:solidFill>
                  <a:schemeClr val="bg2"/>
                </a:solidFill>
              </a:defRPr>
            </a:lvl1pPr>
          </a:lstStyle>
          <a:p>
            <a:r>
              <a:rPr lang="en-US" dirty="0" err="1" smtClean="0"/>
              <a:t>Qlik</a:t>
            </a:r>
            <a:r>
              <a:rPr lang="en-US" dirty="0" smtClean="0"/>
              <a:t> Industry Image</a:t>
            </a:r>
            <a:endParaRPr lang="en-US" dirty="0"/>
          </a:p>
        </p:txBody>
      </p:sp>
      <p:sp>
        <p:nvSpPr>
          <p:cNvPr id="4" name="Title 1"/>
          <p:cNvSpPr>
            <a:spLocks noGrp="1"/>
          </p:cNvSpPr>
          <p:nvPr>
            <p:ph type="title" hasCustomPrompt="1"/>
          </p:nvPr>
        </p:nvSpPr>
        <p:spPr>
          <a:xfrm>
            <a:off x="343184" y="376486"/>
            <a:ext cx="5234233" cy="430887"/>
          </a:xfrm>
          <a:prstGeom prst="rect">
            <a:avLst/>
          </a:prstGeom>
        </p:spPr>
        <p:txBody>
          <a:bodyPr wrap="square" lIns="0" tIns="0" rIns="0" bIns="0" anchor="t" anchorCtr="0">
            <a:spAutoFit/>
          </a:bodyPr>
          <a:lstStyle>
            <a:lvl1pPr algn="l">
              <a:defRPr sz="2800" b="1">
                <a:solidFill>
                  <a:srgbClr val="8E9093"/>
                </a:solidFill>
              </a:defRPr>
            </a:lvl1pPr>
          </a:lstStyle>
          <a:p>
            <a:r>
              <a:rPr lang="en-US" dirty="0" err="1" smtClean="0"/>
              <a:t>Qlik</a:t>
            </a:r>
            <a:r>
              <a:rPr lang="en-US" dirty="0" smtClean="0"/>
              <a:t>® Customer Snapshot</a:t>
            </a:r>
            <a:endParaRPr lang="en-US" dirty="0"/>
          </a:p>
        </p:txBody>
      </p:sp>
      <p:sp>
        <p:nvSpPr>
          <p:cNvPr id="8" name="Text Placeholder 8"/>
          <p:cNvSpPr>
            <a:spLocks noGrp="1"/>
          </p:cNvSpPr>
          <p:nvPr>
            <p:ph type="body" sz="quarter" idx="19" hasCustomPrompt="1"/>
          </p:nvPr>
        </p:nvSpPr>
        <p:spPr>
          <a:xfrm>
            <a:off x="4850794" y="1930420"/>
            <a:ext cx="3952240" cy="233397"/>
          </a:xfrm>
          <a:prstGeom prst="rect">
            <a:avLst/>
          </a:prstGeom>
        </p:spPr>
        <p:txBody>
          <a:bodyPr vert="horz" wrap="square" lIns="0" tIns="0" rIns="0" bIns="0">
            <a:spAutoFit/>
          </a:bodyPr>
          <a:lstStyle>
            <a:lvl1pPr marL="0" indent="0">
              <a:lnSpc>
                <a:spcPct val="110000"/>
              </a:lnSpc>
              <a:buNone/>
              <a:defRPr sz="1400" b="1" baseline="0">
                <a:solidFill>
                  <a:srgbClr val="8E9093"/>
                </a:solidFill>
              </a:defRPr>
            </a:lvl1pPr>
          </a:lstStyle>
          <a:p>
            <a:pPr lvl="0"/>
            <a:r>
              <a:rPr lang="en-US" dirty="0" smtClean="0"/>
              <a:t>Challenges</a:t>
            </a:r>
            <a:endParaRPr lang="en-US" dirty="0"/>
          </a:p>
        </p:txBody>
      </p:sp>
      <p:sp>
        <p:nvSpPr>
          <p:cNvPr id="9" name="Text Placeholder 8"/>
          <p:cNvSpPr>
            <a:spLocks noGrp="1"/>
          </p:cNvSpPr>
          <p:nvPr>
            <p:ph type="body" sz="quarter" idx="20" hasCustomPrompt="1"/>
          </p:nvPr>
        </p:nvSpPr>
        <p:spPr>
          <a:xfrm>
            <a:off x="4850794" y="2206327"/>
            <a:ext cx="3952240" cy="1128001"/>
          </a:xfrm>
          <a:prstGeom prst="rect">
            <a:avLst/>
          </a:prstGeom>
        </p:spPr>
        <p:txBody>
          <a:bodyPr vert="horz" wrap="square" lIns="0" tIns="0" rIns="0" bIns="0">
            <a:spAutoFit/>
          </a:bodyPr>
          <a:lstStyle>
            <a:lvl1pPr marL="233363" indent="-122238">
              <a:lnSpc>
                <a:spcPct val="110000"/>
              </a:lnSpc>
              <a:spcBef>
                <a:spcPts val="0"/>
              </a:spcBef>
              <a:spcAft>
                <a:spcPts val="500"/>
              </a:spcAft>
              <a:buClr>
                <a:schemeClr val="accent1"/>
              </a:buClr>
              <a:buFont typeface="Arial"/>
              <a:buChar char="•"/>
              <a:defRPr sz="1200" b="0" baseline="0">
                <a:solidFill>
                  <a:schemeClr val="bg2"/>
                </a:solidFill>
              </a:defRPr>
            </a:lvl1pPr>
          </a:lstStyle>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 Insert customer content here. Insert customer content here</a:t>
            </a:r>
            <a:endParaRPr lang="en-US" sz="1200" dirty="0">
              <a:solidFill>
                <a:srgbClr val="696969"/>
              </a:solidFill>
            </a:endParaRPr>
          </a:p>
        </p:txBody>
      </p:sp>
      <p:sp>
        <p:nvSpPr>
          <p:cNvPr id="10" name="Text Placeholder 8"/>
          <p:cNvSpPr>
            <a:spLocks noGrp="1"/>
          </p:cNvSpPr>
          <p:nvPr>
            <p:ph type="body" sz="quarter" idx="21" hasCustomPrompt="1"/>
          </p:nvPr>
        </p:nvSpPr>
        <p:spPr>
          <a:xfrm>
            <a:off x="4850794" y="3528510"/>
            <a:ext cx="3952240" cy="233397"/>
          </a:xfrm>
          <a:prstGeom prst="rect">
            <a:avLst/>
          </a:prstGeom>
        </p:spPr>
        <p:txBody>
          <a:bodyPr vert="horz" wrap="square" lIns="0" tIns="0" rIns="0" bIns="0">
            <a:spAutoFit/>
          </a:bodyPr>
          <a:lstStyle>
            <a:lvl1pPr marL="0" indent="0">
              <a:lnSpc>
                <a:spcPct val="110000"/>
              </a:lnSpc>
              <a:buNone/>
              <a:defRPr sz="1400" b="1" baseline="0">
                <a:solidFill>
                  <a:srgbClr val="8E9093"/>
                </a:solidFill>
              </a:defRPr>
            </a:lvl1pPr>
          </a:lstStyle>
          <a:p>
            <a:pPr lvl="0"/>
            <a:r>
              <a:rPr lang="en-US" dirty="0" smtClean="0"/>
              <a:t>Solution</a:t>
            </a:r>
            <a:endParaRPr lang="en-US" dirty="0"/>
          </a:p>
        </p:txBody>
      </p:sp>
      <p:sp>
        <p:nvSpPr>
          <p:cNvPr id="11" name="Text Placeholder 8"/>
          <p:cNvSpPr>
            <a:spLocks noGrp="1"/>
          </p:cNvSpPr>
          <p:nvPr>
            <p:ph type="body" sz="quarter" idx="22" hasCustomPrompt="1"/>
          </p:nvPr>
        </p:nvSpPr>
        <p:spPr>
          <a:xfrm>
            <a:off x="4850794" y="3804417"/>
            <a:ext cx="3952240" cy="1128001"/>
          </a:xfrm>
          <a:prstGeom prst="rect">
            <a:avLst/>
          </a:prstGeom>
        </p:spPr>
        <p:txBody>
          <a:bodyPr vert="horz" wrap="square" lIns="0" tIns="0" rIns="0" bIns="0">
            <a:spAutoFit/>
          </a:bodyPr>
          <a:lstStyle>
            <a:lvl1pPr marL="233363" indent="-122238">
              <a:lnSpc>
                <a:spcPct val="110000"/>
              </a:lnSpc>
              <a:spcBef>
                <a:spcPts val="0"/>
              </a:spcBef>
              <a:spcAft>
                <a:spcPts val="500"/>
              </a:spcAft>
              <a:buClr>
                <a:schemeClr val="accent1"/>
              </a:buClr>
              <a:buFont typeface="Arial"/>
              <a:buChar char="•"/>
              <a:defRPr sz="1200" b="0" baseline="0">
                <a:solidFill>
                  <a:srgbClr val="696969"/>
                </a:solidFill>
              </a:defRPr>
            </a:lvl1pPr>
          </a:lstStyle>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 Insert customer content here. Insert customer content here</a:t>
            </a:r>
            <a:endParaRPr lang="en-US" sz="1200" dirty="0">
              <a:solidFill>
                <a:srgbClr val="696969"/>
              </a:solidFill>
            </a:endParaRPr>
          </a:p>
        </p:txBody>
      </p:sp>
      <p:sp>
        <p:nvSpPr>
          <p:cNvPr id="12" name="Text Placeholder 8"/>
          <p:cNvSpPr>
            <a:spLocks noGrp="1"/>
          </p:cNvSpPr>
          <p:nvPr>
            <p:ph type="body" sz="quarter" idx="23" hasCustomPrompt="1"/>
          </p:nvPr>
        </p:nvSpPr>
        <p:spPr>
          <a:xfrm>
            <a:off x="4850794" y="5085641"/>
            <a:ext cx="3952240" cy="233397"/>
          </a:xfrm>
          <a:prstGeom prst="rect">
            <a:avLst/>
          </a:prstGeom>
        </p:spPr>
        <p:txBody>
          <a:bodyPr vert="horz" wrap="square" lIns="0" tIns="0" rIns="0" bIns="0">
            <a:spAutoFit/>
          </a:bodyPr>
          <a:lstStyle>
            <a:lvl1pPr marL="0" indent="0">
              <a:lnSpc>
                <a:spcPct val="110000"/>
              </a:lnSpc>
              <a:buNone/>
              <a:defRPr sz="1400" b="1" baseline="0">
                <a:solidFill>
                  <a:srgbClr val="8E9093"/>
                </a:solidFill>
              </a:defRPr>
            </a:lvl1pPr>
          </a:lstStyle>
          <a:p>
            <a:pPr lvl="0"/>
            <a:r>
              <a:rPr lang="en-US" dirty="0" smtClean="0"/>
              <a:t>Results</a:t>
            </a:r>
            <a:endParaRPr lang="en-US" dirty="0"/>
          </a:p>
        </p:txBody>
      </p:sp>
      <p:sp>
        <p:nvSpPr>
          <p:cNvPr id="13" name="Text Placeholder 8"/>
          <p:cNvSpPr>
            <a:spLocks noGrp="1"/>
          </p:cNvSpPr>
          <p:nvPr>
            <p:ph type="body" sz="quarter" idx="24" hasCustomPrompt="1"/>
          </p:nvPr>
        </p:nvSpPr>
        <p:spPr>
          <a:xfrm>
            <a:off x="4850794" y="5361548"/>
            <a:ext cx="3952240" cy="1128001"/>
          </a:xfrm>
          <a:prstGeom prst="rect">
            <a:avLst/>
          </a:prstGeom>
        </p:spPr>
        <p:txBody>
          <a:bodyPr vert="horz" wrap="square" lIns="0" tIns="0" rIns="0" bIns="0">
            <a:spAutoFit/>
          </a:bodyPr>
          <a:lstStyle>
            <a:lvl1pPr marL="233363" indent="-122238">
              <a:lnSpc>
                <a:spcPct val="110000"/>
              </a:lnSpc>
              <a:spcBef>
                <a:spcPts val="0"/>
              </a:spcBef>
              <a:spcAft>
                <a:spcPts val="500"/>
              </a:spcAft>
              <a:buClr>
                <a:schemeClr val="accent1"/>
              </a:buClr>
              <a:buFont typeface="Arial"/>
              <a:buChar char="•"/>
              <a:defRPr sz="1200" b="0" baseline="0">
                <a:solidFill>
                  <a:srgbClr val="696969"/>
                </a:solidFill>
              </a:defRPr>
            </a:lvl1pPr>
          </a:lstStyle>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a:t>
            </a:r>
          </a:p>
          <a:p>
            <a:pPr marL="233363" indent="-122238">
              <a:lnSpc>
                <a:spcPct val="110000"/>
              </a:lnSpc>
              <a:spcAft>
                <a:spcPts val="300"/>
              </a:spcAft>
              <a:buClr>
                <a:schemeClr val="accent1"/>
              </a:buClr>
              <a:buFont typeface="Arial"/>
              <a:buChar char="•"/>
              <a:defRPr/>
            </a:pPr>
            <a:r>
              <a:rPr lang="en-US" sz="1200" dirty="0" smtClean="0">
                <a:solidFill>
                  <a:srgbClr val="696969"/>
                </a:solidFill>
              </a:rPr>
              <a:t>Insert customer content here. Insert customer content here. Insert customer content here</a:t>
            </a:r>
            <a:endParaRPr lang="en-US" sz="1200" dirty="0">
              <a:solidFill>
                <a:srgbClr val="696969"/>
              </a:solidFill>
            </a:endParaRPr>
          </a:p>
        </p:txBody>
      </p:sp>
      <p:sp>
        <p:nvSpPr>
          <p:cNvPr id="20" name="TextBox 19"/>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
        <p:nvSpPr>
          <p:cNvPr id="21" name="Picture Placeholder 7"/>
          <p:cNvSpPr>
            <a:spLocks noGrp="1"/>
          </p:cNvSpPr>
          <p:nvPr>
            <p:ph type="pic" sz="quarter" idx="31" hasCustomPrompt="1"/>
          </p:nvPr>
        </p:nvSpPr>
        <p:spPr>
          <a:xfrm>
            <a:off x="6223000" y="137584"/>
            <a:ext cx="2601200" cy="873162"/>
          </a:xfrm>
          <a:prstGeom prst="rect">
            <a:avLst/>
          </a:prstGeom>
          <a:noFill/>
          <a:ln w="76200" cmpd="sng">
            <a:noFill/>
          </a:ln>
          <a:effectLst/>
        </p:spPr>
        <p:txBody>
          <a:bodyPr/>
          <a:lstStyle>
            <a:lvl1pPr marL="0" indent="0" algn="ctr">
              <a:buNone/>
              <a:defRPr sz="1200">
                <a:solidFill>
                  <a:schemeClr val="bg2"/>
                </a:solidFill>
              </a:defRPr>
            </a:lvl1pPr>
          </a:lstStyle>
          <a:p>
            <a:r>
              <a:rPr lang="en-US" dirty="0" smtClean="0"/>
              <a:t>Customer Logo</a:t>
            </a:r>
            <a:endParaRPr lang="en-US" dirty="0"/>
          </a:p>
        </p:txBody>
      </p:sp>
      <p:sp>
        <p:nvSpPr>
          <p:cNvPr id="14" name="Text Placeholder 8"/>
          <p:cNvSpPr>
            <a:spLocks noGrp="1"/>
          </p:cNvSpPr>
          <p:nvPr>
            <p:ph type="body" sz="quarter" idx="32" hasCustomPrompt="1"/>
          </p:nvPr>
        </p:nvSpPr>
        <p:spPr>
          <a:xfrm>
            <a:off x="4850794" y="1204457"/>
            <a:ext cx="3952240" cy="537583"/>
          </a:xfrm>
          <a:prstGeom prst="rect">
            <a:avLst/>
          </a:prstGeom>
        </p:spPr>
        <p:txBody>
          <a:bodyPr vert="horz" wrap="square" lIns="0" tIns="0" rIns="0" bIns="0">
            <a:spAutoFit/>
          </a:bodyPr>
          <a:lstStyle>
            <a:lvl1pPr marL="0" indent="0">
              <a:lnSpc>
                <a:spcPct val="110000"/>
              </a:lnSpc>
              <a:buNone/>
              <a:defRPr sz="1600" b="1" baseline="0">
                <a:solidFill>
                  <a:srgbClr val="61A71E"/>
                </a:solidFill>
              </a:defRPr>
            </a:lvl1pPr>
          </a:lstStyle>
          <a:p>
            <a:pPr lvl="0"/>
            <a:r>
              <a:rPr lang="en-US" dirty="0" smtClean="0"/>
              <a:t>Headline Goes </a:t>
            </a:r>
            <a:r>
              <a:rPr lang="en-US" dirty="0" err="1" smtClean="0"/>
              <a:t>Here.</a:t>
            </a:r>
            <a:r>
              <a:rPr lang="en-US" dirty="0" smtClean="0"/>
              <a:t> </a:t>
            </a:r>
            <a:r>
              <a:rPr lang="en-US" dirty="0" err="1" smtClean="0"/>
              <a:t>Lorem</a:t>
            </a:r>
            <a:r>
              <a:rPr lang="en-US" dirty="0" smtClean="0"/>
              <a:t> </a:t>
            </a:r>
            <a:r>
              <a:rPr lang="en-US" dirty="0" err="1" smtClean="0"/>
              <a:t>ipsum</a:t>
            </a:r>
            <a:r>
              <a:rPr lang="en-US" dirty="0" smtClean="0"/>
              <a:t> dolor </a:t>
            </a:r>
            <a:r>
              <a:rPr lang="en-US" dirty="0" err="1" smtClean="0"/>
              <a:t>amet</a:t>
            </a:r>
            <a:r>
              <a:rPr lang="en-US" dirty="0" smtClean="0"/>
              <a:t> </a:t>
            </a:r>
            <a:r>
              <a:rPr lang="en-US" dirty="0" err="1" smtClean="0"/>
              <a:t>su</a:t>
            </a:r>
            <a:r>
              <a:rPr lang="en-US" dirty="0" smtClean="0"/>
              <a:t> </a:t>
            </a:r>
            <a:r>
              <a:rPr lang="en-US" dirty="0" err="1" smtClean="0"/>
              <a:t>napalor</a:t>
            </a:r>
            <a:endParaRPr lang="en-US" dirty="0"/>
          </a:p>
        </p:txBody>
      </p:sp>
    </p:spTree>
    <p:extLst>
      <p:ext uri="{BB962C8B-B14F-4D97-AF65-F5344CB8AC3E}">
        <p14:creationId xmlns:p14="http://schemas.microsoft.com/office/powerpoint/2010/main" val="7053525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4" name="Text Placeholder 15"/>
          <p:cNvSpPr>
            <a:spLocks noGrp="1"/>
          </p:cNvSpPr>
          <p:nvPr>
            <p:ph type="body" sz="quarter" idx="17" hasCustomPrompt="1"/>
          </p:nvPr>
        </p:nvSpPr>
        <p:spPr>
          <a:xfrm>
            <a:off x="777163" y="5835973"/>
            <a:ext cx="7589675" cy="138499"/>
          </a:xfrm>
          <a:prstGeom prst="rect">
            <a:avLst/>
          </a:prstGeom>
        </p:spPr>
        <p:txBody>
          <a:bodyPr vert="horz" wrap="square" lIns="0" tIns="0" rIns="0" bIns="0">
            <a:spAutoFit/>
          </a:bodyPr>
          <a:lstStyle>
            <a:lvl1pPr marL="0" indent="0">
              <a:buNone/>
              <a:defRPr sz="900" baseline="0">
                <a:solidFill>
                  <a:schemeClr val="bg2"/>
                </a:solidFill>
              </a:defRPr>
            </a:lvl1pPr>
            <a:lvl2pPr marL="457200" indent="0">
              <a:buNone/>
              <a:defRPr sz="800">
                <a:solidFill>
                  <a:srgbClr val="8C8C8C"/>
                </a:solidFill>
              </a:defRPr>
            </a:lvl2pPr>
            <a:lvl3pPr marL="914400" indent="0">
              <a:buNone/>
              <a:defRPr sz="800">
                <a:solidFill>
                  <a:srgbClr val="8C8C8C"/>
                </a:solidFill>
              </a:defRPr>
            </a:lvl3pPr>
            <a:lvl4pPr marL="1371600" indent="0">
              <a:buNone/>
              <a:defRPr sz="800">
                <a:solidFill>
                  <a:srgbClr val="8C8C8C"/>
                </a:solidFill>
              </a:defRPr>
            </a:lvl4pPr>
            <a:lvl5pPr marL="1828800" indent="0">
              <a:buNone/>
              <a:defRPr sz="800">
                <a:solidFill>
                  <a:srgbClr val="8C8C8C"/>
                </a:solidFill>
              </a:defRPr>
            </a:lvl5pPr>
          </a:lstStyle>
          <a:p>
            <a:pPr lvl="0"/>
            <a:r>
              <a:rPr lang="en-US" dirty="0" smtClean="0"/>
              <a:t>Title of Publication and Date where quote was pulled</a:t>
            </a:r>
            <a:endParaRPr lang="en-US" dirty="0"/>
          </a:p>
        </p:txBody>
      </p:sp>
      <p:sp>
        <p:nvSpPr>
          <p:cNvPr id="5" name="Text Placeholder 15"/>
          <p:cNvSpPr>
            <a:spLocks noGrp="1"/>
          </p:cNvSpPr>
          <p:nvPr>
            <p:ph type="body" sz="quarter" idx="18" hasCustomPrompt="1"/>
          </p:nvPr>
        </p:nvSpPr>
        <p:spPr>
          <a:xfrm>
            <a:off x="777163" y="6071529"/>
            <a:ext cx="7589675" cy="369332"/>
          </a:xfrm>
          <a:prstGeom prst="rect">
            <a:avLst/>
          </a:prstGeom>
        </p:spPr>
        <p:txBody>
          <a:bodyPr vert="horz" wrap="square" lIns="0" tIns="0" rIns="0" bIns="0">
            <a:spAutoFit/>
          </a:bodyPr>
          <a:lstStyle>
            <a:lvl1pPr marL="0" indent="0">
              <a:buNone/>
              <a:defRPr sz="800" baseline="0">
                <a:solidFill>
                  <a:srgbClr val="696969"/>
                </a:solidFill>
              </a:defRPr>
            </a:lvl1pPr>
            <a:lvl2pPr marL="457200" indent="0">
              <a:buNone/>
              <a:defRPr sz="800">
                <a:solidFill>
                  <a:srgbClr val="8C8C8C"/>
                </a:solidFill>
              </a:defRPr>
            </a:lvl2pPr>
            <a:lvl3pPr marL="914400" indent="0">
              <a:buNone/>
              <a:defRPr sz="800">
                <a:solidFill>
                  <a:srgbClr val="8C8C8C"/>
                </a:solidFill>
              </a:defRPr>
            </a:lvl3pPr>
            <a:lvl4pPr marL="1371600" indent="0">
              <a:buNone/>
              <a:defRPr sz="800">
                <a:solidFill>
                  <a:srgbClr val="8C8C8C"/>
                </a:solidFill>
              </a:defRPr>
            </a:lvl4pPr>
            <a:lvl5pPr marL="1828800" indent="0">
              <a:buNone/>
              <a:defRPr sz="800">
                <a:solidFill>
                  <a:srgbClr val="8C8C8C"/>
                </a:solidFill>
              </a:defRPr>
            </a:lvl5pPr>
          </a:lstStyle>
          <a:p>
            <a:pPr lvl="0"/>
            <a:r>
              <a:rPr lang="en-US" dirty="0" smtClean="0"/>
              <a:t>Disclaimer information about publication and information. Disclaimer information about publication and information. Disclaimer information about publication and information. Disclaimer information about publication and information. Disclaimer information about publication and information. Disclaimer information about publication and information. Disclaimer information about publication and information. </a:t>
            </a:r>
            <a:endParaRPr lang="en-US" dirty="0"/>
          </a:p>
        </p:txBody>
      </p:sp>
      <p:sp>
        <p:nvSpPr>
          <p:cNvPr id="10" name="Text Placeholder 9"/>
          <p:cNvSpPr>
            <a:spLocks noGrp="1"/>
          </p:cNvSpPr>
          <p:nvPr>
            <p:ph type="body" sz="quarter" idx="21" hasCustomPrompt="1"/>
          </p:nvPr>
        </p:nvSpPr>
        <p:spPr>
          <a:xfrm>
            <a:off x="1509713" y="1895475"/>
            <a:ext cx="6124575" cy="1477328"/>
          </a:xfrm>
          <a:prstGeom prst="rect">
            <a:avLst/>
          </a:prstGeom>
        </p:spPr>
        <p:txBody>
          <a:bodyPr vert="horz" lIns="0" tIns="0" rIns="0" bIns="0">
            <a:spAutoFit/>
          </a:bodyPr>
          <a:lstStyle>
            <a:lvl1pPr marL="0" indent="0" algn="ctr">
              <a:buNone/>
              <a:defRPr b="1" baseline="0">
                <a:solidFill>
                  <a:schemeClr val="accent1"/>
                </a:solidFill>
              </a:defRPr>
            </a:lvl1pPr>
            <a:lvl2pPr marL="457200" indent="0">
              <a:buNone/>
              <a:defRPr b="1">
                <a:solidFill>
                  <a:schemeClr val="accent1"/>
                </a:solidFill>
              </a:defRPr>
            </a:lvl2pPr>
            <a:lvl3pPr marL="914400" indent="0">
              <a:buNone/>
              <a:defRPr b="1">
                <a:solidFill>
                  <a:schemeClr val="accent1"/>
                </a:solidFill>
              </a:defRPr>
            </a:lvl3pPr>
            <a:lvl4pPr marL="1371600" indent="0">
              <a:buNone/>
              <a:defRPr b="1">
                <a:solidFill>
                  <a:schemeClr val="accent1"/>
                </a:solidFill>
              </a:defRPr>
            </a:lvl4pPr>
            <a:lvl5pPr marL="1828800" indent="0">
              <a:buNone/>
              <a:defRPr b="1">
                <a:solidFill>
                  <a:schemeClr val="accent1"/>
                </a:solidFill>
              </a:defRPr>
            </a:lvl5pPr>
          </a:lstStyle>
          <a:p>
            <a:pPr lvl="0"/>
            <a:r>
              <a:rPr lang="en-US" dirty="0" smtClean="0"/>
              <a:t>Insert quote here and adjust the quotation marks to suit your quote length.</a:t>
            </a:r>
            <a:endParaRPr lang="en-US" dirty="0"/>
          </a:p>
        </p:txBody>
      </p:sp>
      <p:sp>
        <p:nvSpPr>
          <p:cNvPr id="12" name="Text Placeholder 11"/>
          <p:cNvSpPr>
            <a:spLocks noGrp="1"/>
          </p:cNvSpPr>
          <p:nvPr>
            <p:ph type="body" sz="quarter" idx="22" hasCustomPrompt="1"/>
          </p:nvPr>
        </p:nvSpPr>
        <p:spPr>
          <a:xfrm>
            <a:off x="1079957" y="1403633"/>
            <a:ext cx="849829" cy="1156772"/>
          </a:xfrm>
          <a:prstGeom prst="rect">
            <a:avLst/>
          </a:prstGeom>
        </p:spPr>
        <p:txBody>
          <a:bodyPr vert="horz" wrap="none" lIns="0" tIns="0" rIns="0" bIns="0">
            <a:noAutofit/>
          </a:bodyPr>
          <a:lstStyle>
            <a:lvl1pPr marL="0" indent="0" algn="ctr">
              <a:buNone/>
              <a:defRPr sz="13800">
                <a:solidFill>
                  <a:srgbClr val="8E9093"/>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a:t>
            </a:r>
            <a:endParaRPr lang="en-US" dirty="0"/>
          </a:p>
        </p:txBody>
      </p:sp>
      <p:sp>
        <p:nvSpPr>
          <p:cNvPr id="13" name="Text Placeholder 11"/>
          <p:cNvSpPr>
            <a:spLocks noGrp="1"/>
          </p:cNvSpPr>
          <p:nvPr>
            <p:ph type="body" sz="quarter" idx="23" hasCustomPrompt="1"/>
          </p:nvPr>
        </p:nvSpPr>
        <p:spPr>
          <a:xfrm rot="10800000">
            <a:off x="6252416" y="2673564"/>
            <a:ext cx="849829" cy="1156772"/>
          </a:xfrm>
          <a:prstGeom prst="rect">
            <a:avLst/>
          </a:prstGeom>
        </p:spPr>
        <p:txBody>
          <a:bodyPr vert="horz" wrap="none" lIns="0" tIns="0" rIns="0" bIns="0">
            <a:noAutofit/>
          </a:bodyPr>
          <a:lstStyle>
            <a:lvl1pPr marL="0" indent="0" algn="ctr">
              <a:buNone/>
              <a:defRPr sz="13800">
                <a:solidFill>
                  <a:srgbClr val="8E9093"/>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smtClean="0"/>
              <a:t>“</a:t>
            </a:r>
            <a:endParaRPr lang="en-US" dirty="0"/>
          </a:p>
        </p:txBody>
      </p:sp>
      <p:sp>
        <p:nvSpPr>
          <p:cNvPr id="8"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11" name="TextBox 10"/>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2209774940"/>
      </p:ext>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ote Layout 02">
    <p:spTree>
      <p:nvGrpSpPr>
        <p:cNvPr id="1" name=""/>
        <p:cNvGrpSpPr/>
        <p:nvPr/>
      </p:nvGrpSpPr>
      <p:grpSpPr>
        <a:xfrm>
          <a:off x="0" y="0"/>
          <a:ext cx="0" cy="0"/>
          <a:chOff x="0" y="0"/>
          <a:chExt cx="0" cy="0"/>
        </a:xfrm>
      </p:grpSpPr>
      <p:sp>
        <p:nvSpPr>
          <p:cNvPr id="10" name="Text Placeholder 7"/>
          <p:cNvSpPr>
            <a:spLocks noGrp="1"/>
          </p:cNvSpPr>
          <p:nvPr>
            <p:ph type="body" sz="quarter" idx="28" hasCustomPrompt="1"/>
          </p:nvPr>
        </p:nvSpPr>
        <p:spPr>
          <a:xfrm>
            <a:off x="6020308" y="1671513"/>
            <a:ext cx="2626275" cy="768415"/>
          </a:xfrm>
          <a:prstGeom prst="rect">
            <a:avLst/>
          </a:prstGeom>
        </p:spPr>
        <p:txBody>
          <a:bodyPr wrap="square" lIns="0" tIns="0" rIns="0" bIns="0">
            <a:spAutoFit/>
          </a:bodyPr>
          <a:lstStyle>
            <a:lvl1pPr marL="0" indent="0">
              <a:lnSpc>
                <a:spcPct val="120000"/>
              </a:lnSpc>
              <a:buClr>
                <a:schemeClr val="accent1"/>
              </a:buClr>
              <a:buNone/>
              <a:defRPr sz="1400" baseline="0">
                <a:solidFill>
                  <a:schemeClr val="accent1"/>
                </a:solidFill>
              </a:defRPr>
            </a:lvl1pPr>
            <a:lvl2pPr marL="225425" indent="0">
              <a:lnSpc>
                <a:spcPct val="120000"/>
              </a:lnSpc>
              <a:buClr>
                <a:schemeClr val="accent1"/>
              </a:buClr>
              <a:buNone/>
              <a:defRPr sz="1600" baseline="0">
                <a:solidFill>
                  <a:srgbClr val="8C8C8C"/>
                </a:solidFill>
              </a:defRPr>
            </a:lvl2pPr>
            <a:lvl3pPr>
              <a:lnSpc>
                <a:spcPct val="120000"/>
              </a:lnSpc>
              <a:defRPr sz="1600">
                <a:solidFill>
                  <a:srgbClr val="8C8C8C"/>
                </a:solidFill>
              </a:defRPr>
            </a:lvl3pPr>
            <a:lvl4pPr>
              <a:lnSpc>
                <a:spcPct val="120000"/>
              </a:lnSpc>
              <a:defRPr sz="1600">
                <a:solidFill>
                  <a:srgbClr val="8C8C8C"/>
                </a:solidFill>
              </a:defRPr>
            </a:lvl4pPr>
            <a:lvl5pPr>
              <a:lnSpc>
                <a:spcPct val="120000"/>
              </a:lnSpc>
              <a:defRPr sz="1600">
                <a:solidFill>
                  <a:srgbClr val="8C8C8C"/>
                </a:solidFill>
              </a:defRPr>
            </a:lvl5pPr>
          </a:lstStyle>
          <a:p>
            <a:pPr lvl="0"/>
            <a:r>
              <a:rPr lang="en-US" dirty="0" smtClean="0"/>
              <a:t>Quote copy size and formatting to be used on a PowerPoint slide with a large amount of copy.</a:t>
            </a:r>
          </a:p>
        </p:txBody>
      </p:sp>
      <p:sp>
        <p:nvSpPr>
          <p:cNvPr id="3" name="Text Placeholder 4"/>
          <p:cNvSpPr>
            <a:spLocks noGrp="1"/>
          </p:cNvSpPr>
          <p:nvPr>
            <p:ph type="body" sz="quarter" idx="10" hasCustomPrompt="1"/>
          </p:nvPr>
        </p:nvSpPr>
        <p:spPr>
          <a:xfrm>
            <a:off x="492125" y="1208088"/>
            <a:ext cx="4926543" cy="333425"/>
          </a:xfrm>
          <a:prstGeom prst="rect">
            <a:avLst/>
          </a:prstGeom>
        </p:spPr>
        <p:txBody>
          <a:bodyPr wrap="square" lIns="0" tIns="0" rIns="0" bIns="0">
            <a:spAutoFit/>
          </a:bodyPr>
          <a:lstStyle>
            <a:lvl1pPr marL="0" indent="0">
              <a:lnSpc>
                <a:spcPct val="110000"/>
              </a:lnSpc>
              <a:buNone/>
              <a:defRPr sz="2000" b="1" baseline="0">
                <a:solidFill>
                  <a:srgbClr val="8E9093"/>
                </a:solidFill>
              </a:defRPr>
            </a:lvl1pPr>
            <a:lvl2pPr marL="457200" indent="0">
              <a:buNone/>
              <a:defRPr sz="2000" b="1">
                <a:solidFill>
                  <a:srgbClr val="8C8C8C"/>
                </a:solidFill>
              </a:defRPr>
            </a:lvl2pPr>
            <a:lvl3pPr marL="914400" indent="0">
              <a:buNone/>
              <a:defRPr sz="2000" b="1">
                <a:solidFill>
                  <a:srgbClr val="8C8C8C"/>
                </a:solidFill>
              </a:defRPr>
            </a:lvl3pPr>
            <a:lvl4pPr marL="1371600" indent="0">
              <a:buNone/>
              <a:defRPr sz="2000" b="1">
                <a:solidFill>
                  <a:srgbClr val="8C8C8C"/>
                </a:solidFill>
              </a:defRPr>
            </a:lvl4pPr>
            <a:lvl5pPr marL="1828800" indent="0">
              <a:buNone/>
              <a:defRPr sz="2000" b="1">
                <a:solidFill>
                  <a:srgbClr val="8C8C8C"/>
                </a:solidFill>
              </a:defRPr>
            </a:lvl5pPr>
          </a:lstStyle>
          <a:p>
            <a:pPr lvl="0"/>
            <a:r>
              <a:rPr lang="en-US" dirty="0" smtClean="0"/>
              <a:t>Title for bulleted list</a:t>
            </a:r>
          </a:p>
        </p:txBody>
      </p:sp>
      <p:sp>
        <p:nvSpPr>
          <p:cNvPr id="4" name="Text Placeholder 7"/>
          <p:cNvSpPr>
            <a:spLocks noGrp="1"/>
          </p:cNvSpPr>
          <p:nvPr>
            <p:ph type="body" sz="quarter" idx="11" hasCustomPrompt="1"/>
          </p:nvPr>
        </p:nvSpPr>
        <p:spPr>
          <a:xfrm>
            <a:off x="492124" y="1639068"/>
            <a:ext cx="4926543" cy="1486561"/>
          </a:xfrm>
          <a:prstGeom prst="rect">
            <a:avLst/>
          </a:prstGeom>
        </p:spPr>
        <p:txBody>
          <a:bodyPr wrap="square" lIns="0" tIns="0" rIns="0" bIns="0">
            <a:spAutoFit/>
          </a:bodyPr>
          <a:lstStyle>
            <a:lvl1pPr marL="169863" indent="-169863">
              <a:lnSpc>
                <a:spcPct val="120000"/>
              </a:lnSpc>
              <a:buClr>
                <a:schemeClr val="accent1"/>
              </a:buClr>
              <a:defRPr sz="1800" baseline="0">
                <a:solidFill>
                  <a:srgbClr val="696969"/>
                </a:solidFill>
              </a:defRPr>
            </a:lvl1pPr>
            <a:lvl2pPr marL="455613" indent="-230188">
              <a:lnSpc>
                <a:spcPct val="120000"/>
              </a:lnSpc>
              <a:buClr>
                <a:schemeClr val="accent1"/>
              </a:buClr>
              <a:defRPr sz="1800" baseline="0">
                <a:solidFill>
                  <a:srgbClr val="696969"/>
                </a:solidFill>
              </a:defRPr>
            </a:lvl2pPr>
            <a:lvl3pPr>
              <a:lnSpc>
                <a:spcPct val="120000"/>
              </a:lnSpc>
              <a:defRPr sz="1600">
                <a:solidFill>
                  <a:srgbClr val="8C8C8C"/>
                </a:solidFill>
              </a:defRPr>
            </a:lvl3pPr>
            <a:lvl4pPr>
              <a:lnSpc>
                <a:spcPct val="120000"/>
              </a:lnSpc>
              <a:defRPr sz="1600">
                <a:solidFill>
                  <a:srgbClr val="8C8C8C"/>
                </a:solidFill>
              </a:defRPr>
            </a:lvl4pPr>
            <a:lvl5pPr>
              <a:lnSpc>
                <a:spcPct val="120000"/>
              </a:lnSpc>
              <a:defRPr sz="1600">
                <a:solidFill>
                  <a:srgbClr val="8C8C8C"/>
                </a:solidFill>
              </a:defRPr>
            </a:lvl5pPr>
          </a:lstStyle>
          <a:p>
            <a:pPr lvl="0"/>
            <a:r>
              <a:rPr lang="en-US" dirty="0" smtClean="0"/>
              <a:t>Bullet #1 replace text and insert your own here</a:t>
            </a:r>
          </a:p>
          <a:p>
            <a:pPr lvl="0"/>
            <a:r>
              <a:rPr lang="en-US" dirty="0" smtClean="0"/>
              <a:t>Bullet #2 replace text and insert your own here </a:t>
            </a:r>
          </a:p>
          <a:p>
            <a:pPr lvl="1"/>
            <a:r>
              <a:rPr lang="en-US" dirty="0" smtClean="0"/>
              <a:t>Sub bullet style insert your own text here</a:t>
            </a:r>
          </a:p>
          <a:p>
            <a:pPr lvl="1"/>
            <a:r>
              <a:rPr lang="en-US" dirty="0" smtClean="0"/>
              <a:t>Sub bullet style insert your own text here</a:t>
            </a:r>
          </a:p>
        </p:txBody>
      </p:sp>
      <p:sp>
        <p:nvSpPr>
          <p:cNvPr id="5" name="Text Placeholder 7"/>
          <p:cNvSpPr>
            <a:spLocks noGrp="1"/>
          </p:cNvSpPr>
          <p:nvPr>
            <p:ph type="body" sz="quarter" idx="12" hasCustomPrompt="1"/>
          </p:nvPr>
        </p:nvSpPr>
        <p:spPr>
          <a:xfrm>
            <a:off x="492124" y="3728361"/>
            <a:ext cx="4926543" cy="1652760"/>
          </a:xfrm>
          <a:prstGeom prst="rect">
            <a:avLst/>
          </a:prstGeom>
        </p:spPr>
        <p:txBody>
          <a:bodyPr wrap="square" lIns="0" tIns="0" rIns="0" bIns="0">
            <a:spAutoFit/>
          </a:bodyPr>
          <a:lstStyle>
            <a:lvl1pPr marL="0" indent="0">
              <a:lnSpc>
                <a:spcPct val="120000"/>
              </a:lnSpc>
              <a:buClr>
                <a:schemeClr val="accent1"/>
              </a:buClr>
              <a:buNone/>
              <a:defRPr sz="1800" baseline="0">
                <a:solidFill>
                  <a:srgbClr val="696969"/>
                </a:solidFill>
              </a:defRPr>
            </a:lvl1pPr>
            <a:lvl2pPr marL="225425" indent="0">
              <a:lnSpc>
                <a:spcPct val="120000"/>
              </a:lnSpc>
              <a:buClr>
                <a:schemeClr val="accent1"/>
              </a:buClr>
              <a:buNone/>
              <a:defRPr sz="1600" baseline="0">
                <a:solidFill>
                  <a:srgbClr val="8C8C8C"/>
                </a:solidFill>
              </a:defRPr>
            </a:lvl2pPr>
            <a:lvl3pPr>
              <a:lnSpc>
                <a:spcPct val="120000"/>
              </a:lnSpc>
              <a:defRPr sz="1600">
                <a:solidFill>
                  <a:srgbClr val="8C8C8C"/>
                </a:solidFill>
              </a:defRPr>
            </a:lvl3pPr>
            <a:lvl4pPr>
              <a:lnSpc>
                <a:spcPct val="120000"/>
              </a:lnSpc>
              <a:defRPr sz="1600">
                <a:solidFill>
                  <a:srgbClr val="8C8C8C"/>
                </a:solidFill>
              </a:defRPr>
            </a:lvl4pPr>
            <a:lvl5pPr>
              <a:lnSpc>
                <a:spcPct val="120000"/>
              </a:lnSpc>
              <a:defRPr sz="1600">
                <a:solidFill>
                  <a:srgbClr val="8C8C8C"/>
                </a:solidFill>
              </a:defRPr>
            </a:lvl5pPr>
          </a:lstStyle>
          <a:p>
            <a:pPr lvl="0"/>
            <a:r>
              <a:rPr lang="en-US" dirty="0" smtClean="0"/>
              <a:t>Replace this basic body copy and insert your own here. This is a section of dummy copy for color and format reference. Please insert your own copy with the same color and formatting shown here.</a:t>
            </a:r>
          </a:p>
        </p:txBody>
      </p:sp>
      <p:sp>
        <p:nvSpPr>
          <p:cNvPr id="6"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C8C8C"/>
                </a:solidFill>
              </a:defRPr>
            </a:lvl1pPr>
          </a:lstStyle>
          <a:p>
            <a:r>
              <a:rPr lang="en-US" dirty="0" smtClean="0"/>
              <a:t>Main headline here</a:t>
            </a:r>
            <a:endParaRPr lang="en-US" dirty="0"/>
          </a:p>
        </p:txBody>
      </p:sp>
      <p:sp>
        <p:nvSpPr>
          <p:cNvPr id="8" name="Text Placeholder 8"/>
          <p:cNvSpPr>
            <a:spLocks noGrp="1"/>
          </p:cNvSpPr>
          <p:nvPr>
            <p:ph type="body" sz="quarter" idx="26" hasCustomPrompt="1"/>
          </p:nvPr>
        </p:nvSpPr>
        <p:spPr>
          <a:xfrm>
            <a:off x="5816194" y="1585740"/>
            <a:ext cx="182948" cy="600164"/>
          </a:xfrm>
          <a:prstGeom prst="rect">
            <a:avLst/>
          </a:prstGeom>
        </p:spPr>
        <p:txBody>
          <a:bodyPr vert="horz" wrap="square" lIns="0" tIns="0" rIns="0" bIns="0">
            <a:spAutoFit/>
          </a:bodyPr>
          <a:lstStyle>
            <a:lvl1pPr marL="0" indent="0">
              <a:lnSpc>
                <a:spcPct val="110000"/>
              </a:lnSpc>
              <a:spcAft>
                <a:spcPts val="300"/>
              </a:spcAft>
              <a:buClr>
                <a:schemeClr val="accent1"/>
              </a:buClr>
              <a:buFont typeface="Arial"/>
              <a:buNone/>
              <a:tabLst>
                <a:tab pos="115888" algn="l"/>
              </a:tabLst>
              <a:defRPr sz="3600" b="0" baseline="0">
                <a:solidFill>
                  <a:srgbClr val="8E9093"/>
                </a:solidFill>
              </a:defRPr>
            </a:lvl1pPr>
          </a:lstStyle>
          <a:p>
            <a:pPr marL="0" indent="0">
              <a:buNone/>
            </a:pPr>
            <a:r>
              <a:rPr lang="en-US" dirty="0" smtClean="0">
                <a:solidFill>
                  <a:schemeClr val="accent3"/>
                </a:solidFill>
              </a:rPr>
              <a:t>“</a:t>
            </a:r>
            <a:endParaRPr lang="en-US" dirty="0">
              <a:solidFill>
                <a:schemeClr val="accent3"/>
              </a:solidFill>
            </a:endParaRPr>
          </a:p>
        </p:txBody>
      </p:sp>
      <p:sp>
        <p:nvSpPr>
          <p:cNvPr id="9" name="Text Placeholder 8"/>
          <p:cNvSpPr>
            <a:spLocks noGrp="1"/>
          </p:cNvSpPr>
          <p:nvPr>
            <p:ph type="body" sz="quarter" idx="27" hasCustomPrompt="1"/>
          </p:nvPr>
        </p:nvSpPr>
        <p:spPr>
          <a:xfrm rot="10800000">
            <a:off x="8242567" y="1966296"/>
            <a:ext cx="182948" cy="600164"/>
          </a:xfrm>
          <a:prstGeom prst="rect">
            <a:avLst/>
          </a:prstGeom>
        </p:spPr>
        <p:txBody>
          <a:bodyPr vert="horz" wrap="square" lIns="0" tIns="0" rIns="0" bIns="0">
            <a:spAutoFit/>
          </a:bodyPr>
          <a:lstStyle>
            <a:lvl1pPr marL="0" indent="0">
              <a:lnSpc>
                <a:spcPct val="110000"/>
              </a:lnSpc>
              <a:spcAft>
                <a:spcPts val="300"/>
              </a:spcAft>
              <a:buClr>
                <a:schemeClr val="accent1"/>
              </a:buClr>
              <a:buFont typeface="Arial"/>
              <a:buNone/>
              <a:tabLst>
                <a:tab pos="115888" algn="l"/>
              </a:tabLst>
              <a:defRPr sz="3600" b="0" baseline="0">
                <a:solidFill>
                  <a:srgbClr val="8E9093"/>
                </a:solidFill>
              </a:defRPr>
            </a:lvl1pPr>
          </a:lstStyle>
          <a:p>
            <a:pPr marL="0" indent="0">
              <a:buNone/>
            </a:pPr>
            <a:r>
              <a:rPr lang="en-US" dirty="0" smtClean="0">
                <a:solidFill>
                  <a:schemeClr val="accent3"/>
                </a:solidFill>
              </a:rPr>
              <a:t>“</a:t>
            </a:r>
            <a:endParaRPr lang="en-US" dirty="0">
              <a:solidFill>
                <a:schemeClr val="accent3"/>
              </a:solidFill>
            </a:endParaRPr>
          </a:p>
        </p:txBody>
      </p:sp>
      <p:sp>
        <p:nvSpPr>
          <p:cNvPr id="12" name="TextBox 11"/>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695190078"/>
      </p:ext>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lain Title Slide">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0" y="2586623"/>
            <a:ext cx="9144000" cy="861774"/>
          </a:xfrm>
          <a:prstGeom prst="rect">
            <a:avLst/>
          </a:prstGeom>
        </p:spPr>
        <p:txBody>
          <a:bodyPr lIns="0" tIns="0" rIns="0" bIns="0" anchor="t" anchorCtr="0">
            <a:spAutoFit/>
          </a:bodyPr>
          <a:lstStyle>
            <a:lvl1pPr>
              <a:defRPr sz="2800" b="1" baseline="0">
                <a:solidFill>
                  <a:srgbClr val="8E9093"/>
                </a:solidFill>
              </a:defRPr>
            </a:lvl1pPr>
          </a:lstStyle>
          <a:p>
            <a:r>
              <a:rPr lang="en-US" dirty="0" smtClean="0"/>
              <a:t>Plain title slide with</a:t>
            </a:r>
            <a:br>
              <a:rPr lang="en-US" dirty="0" smtClean="0"/>
            </a:br>
            <a:r>
              <a:rPr lang="en-US" dirty="0" smtClean="0"/>
              <a:t>a simple heading</a:t>
            </a:r>
            <a:endParaRPr lang="en-US" dirty="0"/>
          </a:p>
        </p:txBody>
      </p:sp>
      <p:sp>
        <p:nvSpPr>
          <p:cNvPr id="5" name="TextBox 4"/>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500636906"/>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able Slide">
    <p:spTree>
      <p:nvGrpSpPr>
        <p:cNvPr id="1" name=""/>
        <p:cNvGrpSpPr/>
        <p:nvPr/>
      </p:nvGrpSpPr>
      <p:grpSpPr>
        <a:xfrm>
          <a:off x="0" y="0"/>
          <a:ext cx="0" cy="0"/>
          <a:chOff x="0" y="0"/>
          <a:chExt cx="0" cy="0"/>
        </a:xfrm>
      </p:grpSpPr>
      <p:sp>
        <p:nvSpPr>
          <p:cNvPr id="5" name="Table Placeholder 4"/>
          <p:cNvSpPr>
            <a:spLocks noGrp="1"/>
          </p:cNvSpPr>
          <p:nvPr>
            <p:ph type="tbl" sz="quarter" idx="10" hasCustomPrompt="1"/>
          </p:nvPr>
        </p:nvSpPr>
        <p:spPr>
          <a:xfrm>
            <a:off x="741363" y="1106488"/>
            <a:ext cx="7661275" cy="5294312"/>
          </a:xfrm>
          <a:prstGeom prst="rect">
            <a:avLst/>
          </a:prstGeom>
        </p:spPr>
        <p:txBody>
          <a:bodyPr vert="horz"/>
          <a:lstStyle>
            <a:lvl1pPr marL="0" indent="0" algn="ctr">
              <a:buNone/>
              <a:defRPr sz="1400">
                <a:solidFill>
                  <a:srgbClr val="696969"/>
                </a:solidFill>
              </a:defRPr>
            </a:lvl1pPr>
          </a:lstStyle>
          <a:p>
            <a:r>
              <a:rPr lang="en-US" dirty="0" smtClean="0"/>
              <a:t>Table</a:t>
            </a:r>
            <a:endParaRPr lang="en-US" dirty="0"/>
          </a:p>
        </p:txBody>
      </p:sp>
      <p:sp>
        <p:nvSpPr>
          <p:cNvPr id="4"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7" name="TextBox 6"/>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1458375561"/>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 Headlin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3" name="TextBox 2"/>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959817274"/>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reaker 1">
    <p:spTree>
      <p:nvGrpSpPr>
        <p:cNvPr id="1" name=""/>
        <p:cNvGrpSpPr/>
        <p:nvPr/>
      </p:nvGrpSpPr>
      <p:grpSpPr>
        <a:xfrm>
          <a:off x="0" y="0"/>
          <a:ext cx="0" cy="0"/>
          <a:chOff x="0" y="0"/>
          <a:chExt cx="0" cy="0"/>
        </a:xfrm>
      </p:grpSpPr>
      <p:sp>
        <p:nvSpPr>
          <p:cNvPr id="5" name="Rectangle 4"/>
          <p:cNvSpPr/>
          <p:nvPr userDrawn="1"/>
        </p:nvSpPr>
        <p:spPr>
          <a:xfrm>
            <a:off x="-1" y="1358746"/>
            <a:ext cx="9144000" cy="549925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userDrawn="1"/>
        </p:nvSpPr>
        <p:spPr>
          <a:xfrm>
            <a:off x="3309348" y="0"/>
            <a:ext cx="5834652" cy="6858000"/>
          </a:xfrm>
          <a:prstGeom prst="rect">
            <a:avLst/>
          </a:prstGeom>
          <a:gradFill flip="none" rotWithShape="1">
            <a:gsLst>
              <a:gs pos="83000">
                <a:schemeClr val="accent5"/>
              </a:gs>
              <a:gs pos="0">
                <a:srgbClr val="FFFFFF">
                  <a:alpha val="0"/>
                </a:srgb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1"/>
          <p:cNvSpPr>
            <a:spLocks noGrp="1"/>
          </p:cNvSpPr>
          <p:nvPr>
            <p:ph type="title" hasCustomPrompt="1"/>
          </p:nvPr>
        </p:nvSpPr>
        <p:spPr>
          <a:xfrm>
            <a:off x="0" y="2422739"/>
            <a:ext cx="9144000" cy="984885"/>
          </a:xfrm>
          <a:prstGeom prst="rect">
            <a:avLst/>
          </a:prstGeom>
        </p:spPr>
        <p:txBody>
          <a:bodyPr lIns="0" tIns="0" rIns="0" bIns="0" anchor="t" anchorCtr="0">
            <a:spAutoFit/>
          </a:bodyPr>
          <a:lstStyle>
            <a:lvl1pPr>
              <a:defRPr sz="3200" b="1" baseline="0">
                <a:solidFill>
                  <a:schemeClr val="bg1"/>
                </a:solidFill>
              </a:defRPr>
            </a:lvl1pPr>
          </a:lstStyle>
          <a:p>
            <a:r>
              <a:rPr lang="en-US" dirty="0" smtClean="0"/>
              <a:t>Breaker slide 1</a:t>
            </a:r>
            <a:br>
              <a:rPr lang="en-US" dirty="0" smtClean="0"/>
            </a:br>
            <a:r>
              <a:rPr lang="en-US" dirty="0" smtClean="0"/>
              <a:t>replace title here</a:t>
            </a:r>
            <a:endParaRPr lang="en-US" dirty="0"/>
          </a:p>
        </p:txBody>
      </p:sp>
      <p:pic>
        <p:nvPicPr>
          <p:cNvPr id="7" name="Picture 6" descr="QlikLogo-RGB-PPT.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53395" y="398768"/>
            <a:ext cx="2172614" cy="701030"/>
          </a:xfrm>
          <a:prstGeom prst="rect">
            <a:avLst/>
          </a:prstGeom>
        </p:spPr>
      </p:pic>
      <p:sp>
        <p:nvSpPr>
          <p:cNvPr id="15" name="Donut 14"/>
          <p:cNvSpPr/>
          <p:nvPr userDrawn="1"/>
        </p:nvSpPr>
        <p:spPr>
          <a:xfrm>
            <a:off x="6306042" y="4915578"/>
            <a:ext cx="3641244" cy="3641244"/>
          </a:xfrm>
          <a:prstGeom prst="donut">
            <a:avLst>
              <a:gd name="adj" fmla="val 8793"/>
            </a:avLst>
          </a:prstGeom>
          <a:solidFill>
            <a:schemeClr val="accent6">
              <a:alpha val="6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6" name="Oval 15"/>
          <p:cNvSpPr/>
          <p:nvPr userDrawn="1"/>
        </p:nvSpPr>
        <p:spPr>
          <a:xfrm>
            <a:off x="1727499" y="4793214"/>
            <a:ext cx="517296" cy="517296"/>
          </a:xfrm>
          <a:prstGeom prst="ellipse">
            <a:avLst/>
          </a:prstGeom>
          <a:solidFill>
            <a:schemeClr val="accent3">
              <a:alpha val="5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userDrawn="1"/>
        </p:nvSpPr>
        <p:spPr>
          <a:xfrm>
            <a:off x="3050700" y="5792425"/>
            <a:ext cx="797379" cy="797379"/>
          </a:xfrm>
          <a:prstGeom prst="ellipse">
            <a:avLst/>
          </a:prstGeom>
          <a:solidFill>
            <a:schemeClr val="accent3">
              <a:alpha val="6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p:cNvSpPr/>
          <p:nvPr userDrawn="1"/>
        </p:nvSpPr>
        <p:spPr>
          <a:xfrm>
            <a:off x="7570671" y="5652385"/>
            <a:ext cx="625740" cy="625740"/>
          </a:xfrm>
          <a:prstGeom prst="ellipse">
            <a:avLst/>
          </a:prstGeom>
          <a:solidFill>
            <a:schemeClr val="accent3">
              <a:alpha val="5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Donut 18"/>
          <p:cNvSpPr/>
          <p:nvPr userDrawn="1"/>
        </p:nvSpPr>
        <p:spPr>
          <a:xfrm>
            <a:off x="1303538" y="5130621"/>
            <a:ext cx="4521494" cy="4521494"/>
          </a:xfrm>
          <a:prstGeom prst="donut">
            <a:avLst>
              <a:gd name="adj" fmla="val 6243"/>
            </a:avLst>
          </a:prstGeom>
          <a:gradFill flip="none" rotWithShape="1">
            <a:gsLst>
              <a:gs pos="0">
                <a:srgbClr val="FDB330"/>
              </a:gs>
              <a:gs pos="100000">
                <a:srgbClr val="D15742"/>
              </a:gs>
            </a:gsLst>
            <a:lin ang="174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0" name="Donut 19"/>
          <p:cNvSpPr/>
          <p:nvPr userDrawn="1"/>
        </p:nvSpPr>
        <p:spPr>
          <a:xfrm>
            <a:off x="4913466" y="5563226"/>
            <a:ext cx="2239155" cy="2239155"/>
          </a:xfrm>
          <a:prstGeom prst="donut">
            <a:avLst>
              <a:gd name="adj" fmla="val 11634"/>
            </a:avLst>
          </a:prstGeom>
          <a:solidFill>
            <a:schemeClr val="accent6">
              <a:alpha val="2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1" name="Donut 20"/>
          <p:cNvSpPr/>
          <p:nvPr userDrawn="1"/>
        </p:nvSpPr>
        <p:spPr>
          <a:xfrm>
            <a:off x="-716705" y="5125070"/>
            <a:ext cx="2961500" cy="2961500"/>
          </a:xfrm>
          <a:prstGeom prst="donut">
            <a:avLst>
              <a:gd name="adj" fmla="val 11634"/>
            </a:avLst>
          </a:prstGeom>
          <a:solidFill>
            <a:srgbClr val="2F7E20">
              <a:alpha val="67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16490800"/>
      </p:ext>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reaker 2">
    <p:spTree>
      <p:nvGrpSpPr>
        <p:cNvPr id="1" name=""/>
        <p:cNvGrpSpPr/>
        <p:nvPr/>
      </p:nvGrpSpPr>
      <p:grpSpPr>
        <a:xfrm>
          <a:off x="0" y="0"/>
          <a:ext cx="0" cy="0"/>
          <a:chOff x="0" y="0"/>
          <a:chExt cx="0" cy="0"/>
        </a:xfrm>
      </p:grpSpPr>
      <p:sp>
        <p:nvSpPr>
          <p:cNvPr id="6" name="Rectangle 5"/>
          <p:cNvSpPr/>
          <p:nvPr userDrawn="1"/>
        </p:nvSpPr>
        <p:spPr>
          <a:xfrm>
            <a:off x="-1" y="1358746"/>
            <a:ext cx="9144000" cy="549925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userDrawn="1"/>
        </p:nvSpPr>
        <p:spPr>
          <a:xfrm>
            <a:off x="3309348" y="0"/>
            <a:ext cx="5834652" cy="6858000"/>
          </a:xfrm>
          <a:prstGeom prst="rect">
            <a:avLst/>
          </a:prstGeom>
          <a:gradFill flip="none" rotWithShape="1">
            <a:gsLst>
              <a:gs pos="83000">
                <a:schemeClr val="accent5"/>
              </a:gs>
              <a:gs pos="0">
                <a:srgbClr val="FFFFFF">
                  <a:alpha val="0"/>
                </a:srgb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1"/>
          <p:cNvSpPr>
            <a:spLocks noGrp="1"/>
          </p:cNvSpPr>
          <p:nvPr>
            <p:ph type="title" hasCustomPrompt="1"/>
          </p:nvPr>
        </p:nvSpPr>
        <p:spPr>
          <a:xfrm>
            <a:off x="0" y="2422739"/>
            <a:ext cx="9144000" cy="984885"/>
          </a:xfrm>
          <a:prstGeom prst="rect">
            <a:avLst/>
          </a:prstGeom>
        </p:spPr>
        <p:txBody>
          <a:bodyPr lIns="0" tIns="0" rIns="0" bIns="0" anchor="t" anchorCtr="0">
            <a:spAutoFit/>
          </a:bodyPr>
          <a:lstStyle>
            <a:lvl1pPr>
              <a:defRPr sz="3200" b="1" baseline="0">
                <a:solidFill>
                  <a:schemeClr val="bg1"/>
                </a:solidFill>
              </a:defRPr>
            </a:lvl1pPr>
          </a:lstStyle>
          <a:p>
            <a:r>
              <a:rPr lang="en-US" dirty="0" smtClean="0"/>
              <a:t>Breaker slide 2</a:t>
            </a:r>
            <a:br>
              <a:rPr lang="en-US" dirty="0" smtClean="0"/>
            </a:br>
            <a:r>
              <a:rPr lang="en-US" dirty="0" smtClean="0"/>
              <a:t>replace title here</a:t>
            </a:r>
            <a:endParaRPr lang="en-US" dirty="0"/>
          </a:p>
        </p:txBody>
      </p:sp>
      <p:pic>
        <p:nvPicPr>
          <p:cNvPr id="5" name="Picture 4" descr="QlikLogo-RGB-PPT.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53395" y="398768"/>
            <a:ext cx="2172614" cy="701030"/>
          </a:xfrm>
          <a:prstGeom prst="rect">
            <a:avLst/>
          </a:prstGeom>
        </p:spPr>
      </p:pic>
      <p:sp>
        <p:nvSpPr>
          <p:cNvPr id="15" name="Donut 14"/>
          <p:cNvSpPr/>
          <p:nvPr userDrawn="1"/>
        </p:nvSpPr>
        <p:spPr>
          <a:xfrm>
            <a:off x="4880169" y="4662656"/>
            <a:ext cx="2962806" cy="2962806"/>
          </a:xfrm>
          <a:prstGeom prst="donut">
            <a:avLst>
              <a:gd name="adj" fmla="val 12018"/>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6" name="Oval 15"/>
          <p:cNvSpPr/>
          <p:nvPr userDrawn="1"/>
        </p:nvSpPr>
        <p:spPr>
          <a:xfrm>
            <a:off x="-269369" y="5852368"/>
            <a:ext cx="1308347" cy="1308347"/>
          </a:xfrm>
          <a:prstGeom prst="ellipse">
            <a:avLst/>
          </a:prstGeom>
          <a:solidFill>
            <a:srgbClr val="696969">
              <a:alpha val="4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Oval 16"/>
          <p:cNvSpPr/>
          <p:nvPr userDrawn="1"/>
        </p:nvSpPr>
        <p:spPr>
          <a:xfrm>
            <a:off x="6919543" y="4506837"/>
            <a:ext cx="625740" cy="625740"/>
          </a:xfrm>
          <a:prstGeom prst="ellipse">
            <a:avLst/>
          </a:prstGeom>
          <a:solidFill>
            <a:schemeClr val="accent3">
              <a:alpha val="38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Donut 17"/>
          <p:cNvSpPr/>
          <p:nvPr userDrawn="1"/>
        </p:nvSpPr>
        <p:spPr>
          <a:xfrm>
            <a:off x="1840078" y="5306631"/>
            <a:ext cx="4521494" cy="4521494"/>
          </a:xfrm>
          <a:prstGeom prst="donut">
            <a:avLst>
              <a:gd name="adj" fmla="val 6243"/>
            </a:avLst>
          </a:prstGeom>
          <a:gradFill flip="none" rotWithShape="1">
            <a:gsLst>
              <a:gs pos="27000">
                <a:srgbClr val="FDB330"/>
              </a:gs>
              <a:gs pos="100000">
                <a:srgbClr val="D15742"/>
              </a:gs>
            </a:gsLst>
            <a:lin ang="174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9" name="Donut 18"/>
          <p:cNvSpPr/>
          <p:nvPr userDrawn="1"/>
        </p:nvSpPr>
        <p:spPr>
          <a:xfrm>
            <a:off x="-895688" y="4819707"/>
            <a:ext cx="3946388" cy="3946388"/>
          </a:xfrm>
          <a:prstGeom prst="donut">
            <a:avLst>
              <a:gd name="adj" fmla="val 10647"/>
            </a:avLst>
          </a:prstGeom>
          <a:gradFill flip="none" rotWithShape="1">
            <a:gsLst>
              <a:gs pos="11000">
                <a:schemeClr val="accent2"/>
              </a:gs>
              <a:gs pos="100000">
                <a:schemeClr val="accent1">
                  <a:alpha val="76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0" name="Donut 19"/>
          <p:cNvSpPr/>
          <p:nvPr userDrawn="1"/>
        </p:nvSpPr>
        <p:spPr>
          <a:xfrm>
            <a:off x="6919543" y="5031412"/>
            <a:ext cx="3153547" cy="3153547"/>
          </a:xfrm>
          <a:prstGeom prst="donut">
            <a:avLst>
              <a:gd name="adj" fmla="val 6243"/>
            </a:avLst>
          </a:prstGeom>
          <a:gradFill flip="none" rotWithShape="1">
            <a:gsLst>
              <a:gs pos="27000">
                <a:srgbClr val="FDB330">
                  <a:alpha val="66000"/>
                </a:srgbClr>
              </a:gs>
              <a:gs pos="100000">
                <a:srgbClr val="D15742">
                  <a:alpha val="66000"/>
                </a:srgbClr>
              </a:gs>
            </a:gsLst>
            <a:lin ang="174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21" name="Oval 20"/>
          <p:cNvSpPr/>
          <p:nvPr userDrawn="1"/>
        </p:nvSpPr>
        <p:spPr>
          <a:xfrm>
            <a:off x="2016108" y="5031412"/>
            <a:ext cx="517296" cy="517296"/>
          </a:xfrm>
          <a:prstGeom prst="ellipse">
            <a:avLst/>
          </a:prstGeom>
          <a:solidFill>
            <a:schemeClr val="bg2">
              <a:alpha val="22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7705585"/>
      </p:ext>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reaker 3">
    <p:spTree>
      <p:nvGrpSpPr>
        <p:cNvPr id="1" name=""/>
        <p:cNvGrpSpPr/>
        <p:nvPr/>
      </p:nvGrpSpPr>
      <p:grpSpPr>
        <a:xfrm>
          <a:off x="0" y="0"/>
          <a:ext cx="0" cy="0"/>
          <a:chOff x="0" y="0"/>
          <a:chExt cx="0" cy="0"/>
        </a:xfrm>
      </p:grpSpPr>
      <p:sp>
        <p:nvSpPr>
          <p:cNvPr id="6" name="Rectangle 5"/>
          <p:cNvSpPr/>
          <p:nvPr userDrawn="1"/>
        </p:nvSpPr>
        <p:spPr>
          <a:xfrm>
            <a:off x="-1" y="1358746"/>
            <a:ext cx="9144000" cy="5499254"/>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userDrawn="1"/>
        </p:nvSpPr>
        <p:spPr>
          <a:xfrm>
            <a:off x="3309348" y="0"/>
            <a:ext cx="5834652" cy="6858000"/>
          </a:xfrm>
          <a:prstGeom prst="rect">
            <a:avLst/>
          </a:prstGeom>
          <a:gradFill flip="none" rotWithShape="1">
            <a:gsLst>
              <a:gs pos="83000">
                <a:schemeClr val="accent5"/>
              </a:gs>
              <a:gs pos="0">
                <a:srgbClr val="FFFFFF">
                  <a:alpha val="0"/>
                </a:srgb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itle 1"/>
          <p:cNvSpPr>
            <a:spLocks noGrp="1"/>
          </p:cNvSpPr>
          <p:nvPr>
            <p:ph type="title" hasCustomPrompt="1"/>
          </p:nvPr>
        </p:nvSpPr>
        <p:spPr>
          <a:xfrm>
            <a:off x="0" y="2422739"/>
            <a:ext cx="9144000" cy="984885"/>
          </a:xfrm>
          <a:prstGeom prst="rect">
            <a:avLst/>
          </a:prstGeom>
        </p:spPr>
        <p:txBody>
          <a:bodyPr lIns="0" tIns="0" rIns="0" bIns="0" anchor="t" anchorCtr="0">
            <a:spAutoFit/>
          </a:bodyPr>
          <a:lstStyle>
            <a:lvl1pPr>
              <a:defRPr sz="3200" b="1" baseline="0">
                <a:solidFill>
                  <a:schemeClr val="bg1"/>
                </a:solidFill>
              </a:defRPr>
            </a:lvl1pPr>
          </a:lstStyle>
          <a:p>
            <a:r>
              <a:rPr lang="en-US" dirty="0" smtClean="0"/>
              <a:t>Breaker slide 3</a:t>
            </a:r>
            <a:br>
              <a:rPr lang="en-US" dirty="0" smtClean="0"/>
            </a:br>
            <a:r>
              <a:rPr lang="en-US" dirty="0" smtClean="0"/>
              <a:t>replace title here</a:t>
            </a:r>
            <a:endParaRPr lang="en-US" dirty="0"/>
          </a:p>
        </p:txBody>
      </p:sp>
      <p:pic>
        <p:nvPicPr>
          <p:cNvPr id="5" name="Picture 4" descr="QlikLogo-RGB-PPT.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53395" y="398768"/>
            <a:ext cx="2172614" cy="701030"/>
          </a:xfrm>
          <a:prstGeom prst="rect">
            <a:avLst/>
          </a:prstGeom>
        </p:spPr>
      </p:pic>
      <p:sp>
        <p:nvSpPr>
          <p:cNvPr id="14" name="Donut 13"/>
          <p:cNvSpPr/>
          <p:nvPr userDrawn="1"/>
        </p:nvSpPr>
        <p:spPr>
          <a:xfrm>
            <a:off x="7648488" y="4926435"/>
            <a:ext cx="2683177" cy="2683177"/>
          </a:xfrm>
          <a:prstGeom prst="donut">
            <a:avLst>
              <a:gd name="adj" fmla="val 10647"/>
            </a:avLst>
          </a:prstGeom>
          <a:solidFill>
            <a:schemeClr val="accent6">
              <a:alpha val="44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5" name="Oval 14"/>
          <p:cNvSpPr/>
          <p:nvPr userDrawn="1"/>
        </p:nvSpPr>
        <p:spPr>
          <a:xfrm>
            <a:off x="-222262" y="6239699"/>
            <a:ext cx="1096703" cy="1096703"/>
          </a:xfrm>
          <a:prstGeom prst="ellipse">
            <a:avLst/>
          </a:prstGeom>
          <a:solidFill>
            <a:schemeClr val="accent6">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p:cNvSpPr/>
          <p:nvPr userDrawn="1"/>
        </p:nvSpPr>
        <p:spPr>
          <a:xfrm>
            <a:off x="6515753" y="6239699"/>
            <a:ext cx="725862" cy="725862"/>
          </a:xfrm>
          <a:prstGeom prst="ellipse">
            <a:avLst/>
          </a:prstGeom>
          <a:solidFill>
            <a:srgbClr val="2F7E20">
              <a:alpha val="26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nut 16"/>
          <p:cNvSpPr/>
          <p:nvPr userDrawn="1"/>
        </p:nvSpPr>
        <p:spPr>
          <a:xfrm>
            <a:off x="4789313" y="5062725"/>
            <a:ext cx="4265679" cy="4265679"/>
          </a:xfrm>
          <a:prstGeom prst="donut">
            <a:avLst>
              <a:gd name="adj" fmla="val 9317"/>
            </a:avLst>
          </a:prstGeom>
          <a:gradFill flip="none" rotWithShape="1">
            <a:gsLst>
              <a:gs pos="27000">
                <a:srgbClr val="FDB330"/>
              </a:gs>
              <a:gs pos="100000">
                <a:srgbClr val="D15742"/>
              </a:gs>
            </a:gsLst>
            <a:lin ang="174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nut 17"/>
          <p:cNvSpPr/>
          <p:nvPr userDrawn="1"/>
        </p:nvSpPr>
        <p:spPr>
          <a:xfrm rot="3272447">
            <a:off x="-690109" y="5062725"/>
            <a:ext cx="2715404" cy="2715404"/>
          </a:xfrm>
          <a:prstGeom prst="donut">
            <a:avLst>
              <a:gd name="adj" fmla="val 9080"/>
            </a:avLst>
          </a:prstGeom>
          <a:gradFill flip="none" rotWithShape="1">
            <a:gsLst>
              <a:gs pos="11000">
                <a:schemeClr val="accent2"/>
              </a:gs>
              <a:gs pos="100000">
                <a:schemeClr val="accent1">
                  <a:alpha val="76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9" name="Oval 18"/>
          <p:cNvSpPr/>
          <p:nvPr userDrawn="1"/>
        </p:nvSpPr>
        <p:spPr>
          <a:xfrm>
            <a:off x="976041" y="4793980"/>
            <a:ext cx="537490" cy="537490"/>
          </a:xfrm>
          <a:prstGeom prst="ellipse">
            <a:avLst/>
          </a:prstGeom>
          <a:solidFill>
            <a:srgbClr val="696969">
              <a:alpha val="29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5360036"/>
      </p:ext>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Ending Slide">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0" y="2514917"/>
            <a:ext cx="9144000" cy="492443"/>
          </a:xfrm>
          <a:prstGeom prst="rect">
            <a:avLst/>
          </a:prstGeom>
        </p:spPr>
        <p:txBody>
          <a:bodyPr lIns="0" tIns="0" rIns="0" bIns="0" anchor="t" anchorCtr="0">
            <a:spAutoFit/>
          </a:bodyPr>
          <a:lstStyle>
            <a:lvl1pPr>
              <a:defRPr sz="3200" b="1" baseline="0">
                <a:solidFill>
                  <a:srgbClr val="8E9093"/>
                </a:solidFill>
              </a:defRPr>
            </a:lvl1pPr>
          </a:lstStyle>
          <a:p>
            <a:r>
              <a:rPr lang="en-US" dirty="0" smtClean="0"/>
              <a:t>Thank You</a:t>
            </a:r>
            <a:endParaRPr lang="en-US" dirty="0"/>
          </a:p>
        </p:txBody>
      </p:sp>
      <p:pic>
        <p:nvPicPr>
          <p:cNvPr id="6" name="Picture 5" descr="QlikLogo-RGB-PPT.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53395" y="398768"/>
            <a:ext cx="2172614" cy="701030"/>
          </a:xfrm>
          <a:prstGeom prst="rect">
            <a:avLst/>
          </a:prstGeom>
        </p:spPr>
      </p:pic>
      <p:sp>
        <p:nvSpPr>
          <p:cNvPr id="13" name="Donut 12"/>
          <p:cNvSpPr/>
          <p:nvPr userDrawn="1"/>
        </p:nvSpPr>
        <p:spPr>
          <a:xfrm>
            <a:off x="5658623" y="5799337"/>
            <a:ext cx="3249679" cy="3249679"/>
          </a:xfrm>
          <a:prstGeom prst="donut">
            <a:avLst>
              <a:gd name="adj" fmla="val 10780"/>
            </a:avLst>
          </a:prstGeom>
          <a:gradFill flip="none" rotWithShape="1">
            <a:gsLst>
              <a:gs pos="0">
                <a:schemeClr val="accent5"/>
              </a:gs>
              <a:gs pos="100000">
                <a:schemeClr val="accent2"/>
              </a:gs>
            </a:gsLst>
            <a:lin ang="318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4" name="Donut 13"/>
          <p:cNvSpPr/>
          <p:nvPr userDrawn="1"/>
        </p:nvSpPr>
        <p:spPr>
          <a:xfrm>
            <a:off x="7235956" y="5234656"/>
            <a:ext cx="1383361" cy="1383361"/>
          </a:xfrm>
          <a:prstGeom prst="donut">
            <a:avLst>
              <a:gd name="adj" fmla="val 10647"/>
            </a:avLst>
          </a:prstGeom>
          <a:solidFill>
            <a:schemeClr val="accent5">
              <a:alpha val="76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5" name="Oval 14"/>
          <p:cNvSpPr/>
          <p:nvPr userDrawn="1"/>
        </p:nvSpPr>
        <p:spPr>
          <a:xfrm>
            <a:off x="1485603" y="4453913"/>
            <a:ext cx="538110" cy="538110"/>
          </a:xfrm>
          <a:prstGeom prst="ellipse">
            <a:avLst/>
          </a:prstGeom>
          <a:solidFill>
            <a:schemeClr val="accent3">
              <a:alpha val="5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Oval 15"/>
          <p:cNvSpPr/>
          <p:nvPr userDrawn="1"/>
        </p:nvSpPr>
        <p:spPr>
          <a:xfrm>
            <a:off x="8833290" y="6474766"/>
            <a:ext cx="538110" cy="538110"/>
          </a:xfrm>
          <a:prstGeom prst="ellipse">
            <a:avLst/>
          </a:prstGeom>
          <a:solidFill>
            <a:schemeClr val="accent3">
              <a:alpha val="53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Donut 16"/>
          <p:cNvSpPr/>
          <p:nvPr userDrawn="1"/>
        </p:nvSpPr>
        <p:spPr>
          <a:xfrm>
            <a:off x="-545975" y="5127327"/>
            <a:ext cx="3571100" cy="3571100"/>
          </a:xfrm>
          <a:prstGeom prst="donut">
            <a:avLst>
              <a:gd name="adj" fmla="val 5446"/>
            </a:avLst>
          </a:prstGeom>
          <a:gradFill flip="none" rotWithShape="1">
            <a:gsLst>
              <a:gs pos="27000">
                <a:srgbClr val="FDB330"/>
              </a:gs>
              <a:gs pos="100000">
                <a:srgbClr val="D15742"/>
              </a:gs>
            </a:gsLst>
            <a:lin ang="174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8" name="Donut 17"/>
          <p:cNvSpPr/>
          <p:nvPr userDrawn="1"/>
        </p:nvSpPr>
        <p:spPr>
          <a:xfrm>
            <a:off x="2023713" y="5057551"/>
            <a:ext cx="2197994" cy="2197994"/>
          </a:xfrm>
          <a:prstGeom prst="donut">
            <a:avLst>
              <a:gd name="adj" fmla="val 10593"/>
            </a:avLst>
          </a:prstGeom>
          <a:gradFill flip="none" rotWithShape="1">
            <a:gsLst>
              <a:gs pos="11000">
                <a:schemeClr val="accent2">
                  <a:alpha val="70000"/>
                </a:schemeClr>
              </a:gs>
              <a:gs pos="100000">
                <a:schemeClr val="accent1">
                  <a:alpha val="7000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9" name="Donut 18"/>
          <p:cNvSpPr/>
          <p:nvPr userDrawn="1"/>
        </p:nvSpPr>
        <p:spPr>
          <a:xfrm>
            <a:off x="4614445" y="6211367"/>
            <a:ext cx="2088356" cy="2088356"/>
          </a:xfrm>
          <a:prstGeom prst="donut">
            <a:avLst>
              <a:gd name="adj" fmla="val 10269"/>
            </a:avLst>
          </a:prstGeom>
          <a:gradFill flip="none" rotWithShape="1">
            <a:gsLst>
              <a:gs pos="27000">
                <a:srgbClr val="FDB330">
                  <a:alpha val="70000"/>
                </a:srgbClr>
              </a:gs>
              <a:gs pos="100000">
                <a:srgbClr val="D15742">
                  <a:alpha val="70000"/>
                </a:srgbClr>
              </a:gs>
            </a:gsLst>
            <a:lin ang="1740000" scaled="0"/>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338752517"/>
      </p:ext>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Layout">
    <p:spTree>
      <p:nvGrpSpPr>
        <p:cNvPr id="1" name=""/>
        <p:cNvGrpSpPr/>
        <p:nvPr/>
      </p:nvGrpSpPr>
      <p:grpSpPr>
        <a:xfrm>
          <a:off x="0" y="0"/>
          <a:ext cx="0" cy="0"/>
          <a:chOff x="0" y="0"/>
          <a:chExt cx="0" cy="0"/>
        </a:xfrm>
      </p:grpSpPr>
      <p:sp>
        <p:nvSpPr>
          <p:cNvPr id="3" name="TextBox 2"/>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966322220"/>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ulleted List Slide">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7" name="Text Placeholder 7"/>
          <p:cNvSpPr>
            <a:spLocks noGrp="1"/>
          </p:cNvSpPr>
          <p:nvPr>
            <p:ph type="body" sz="quarter" idx="11" hasCustomPrompt="1"/>
          </p:nvPr>
        </p:nvSpPr>
        <p:spPr>
          <a:xfrm>
            <a:off x="492124" y="1208088"/>
            <a:ext cx="7046363" cy="1486561"/>
          </a:xfrm>
          <a:prstGeom prst="rect">
            <a:avLst/>
          </a:prstGeom>
        </p:spPr>
        <p:txBody>
          <a:bodyPr wrap="square" lIns="0" tIns="0" rIns="0" bIns="0">
            <a:spAutoFit/>
          </a:bodyPr>
          <a:lstStyle>
            <a:lvl1pPr marL="169863" indent="-169863">
              <a:lnSpc>
                <a:spcPct val="120000"/>
              </a:lnSpc>
              <a:buClr>
                <a:schemeClr val="accent1"/>
              </a:buClr>
              <a:defRPr sz="1800" baseline="0">
                <a:solidFill>
                  <a:schemeClr val="bg2"/>
                </a:solidFill>
              </a:defRPr>
            </a:lvl1pPr>
            <a:lvl2pPr marL="455613" indent="-230188">
              <a:lnSpc>
                <a:spcPct val="120000"/>
              </a:lnSpc>
              <a:buClr>
                <a:schemeClr val="accent1"/>
              </a:buClr>
              <a:defRPr sz="1800" baseline="0">
                <a:solidFill>
                  <a:schemeClr val="bg2"/>
                </a:solidFill>
              </a:defRPr>
            </a:lvl2pPr>
            <a:lvl3pPr>
              <a:lnSpc>
                <a:spcPct val="120000"/>
              </a:lnSpc>
              <a:defRPr sz="1600">
                <a:solidFill>
                  <a:srgbClr val="8C8C8C"/>
                </a:solidFill>
              </a:defRPr>
            </a:lvl3pPr>
            <a:lvl4pPr>
              <a:lnSpc>
                <a:spcPct val="120000"/>
              </a:lnSpc>
              <a:defRPr sz="1600">
                <a:solidFill>
                  <a:srgbClr val="8C8C8C"/>
                </a:solidFill>
              </a:defRPr>
            </a:lvl4pPr>
            <a:lvl5pPr>
              <a:lnSpc>
                <a:spcPct val="120000"/>
              </a:lnSpc>
              <a:defRPr sz="1600">
                <a:solidFill>
                  <a:srgbClr val="8C8C8C"/>
                </a:solidFill>
              </a:defRPr>
            </a:lvl5pPr>
          </a:lstStyle>
          <a:p>
            <a:pPr lvl="0"/>
            <a:r>
              <a:rPr lang="en-US" dirty="0" smtClean="0"/>
              <a:t>Bullet #1 replace text and insert your own here</a:t>
            </a:r>
          </a:p>
          <a:p>
            <a:pPr lvl="0"/>
            <a:r>
              <a:rPr lang="en-US" dirty="0" smtClean="0"/>
              <a:t>Bullet #2 replace text and insert your own here </a:t>
            </a:r>
          </a:p>
          <a:p>
            <a:pPr lvl="1"/>
            <a:r>
              <a:rPr lang="en-US" dirty="0" smtClean="0"/>
              <a:t>Sub bullet style insert your own text here</a:t>
            </a:r>
          </a:p>
          <a:p>
            <a:pPr lvl="1"/>
            <a:r>
              <a:rPr lang="en-US" dirty="0" smtClean="0"/>
              <a:t>Sub bullet style insert your own text here</a:t>
            </a:r>
          </a:p>
        </p:txBody>
      </p:sp>
      <p:sp>
        <p:nvSpPr>
          <p:cNvPr id="5" name="TextBox 4"/>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1685199525"/>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ed List Slide with title">
    <p:spTree>
      <p:nvGrpSpPr>
        <p:cNvPr id="1" name=""/>
        <p:cNvGrpSpPr/>
        <p:nvPr/>
      </p:nvGrpSpPr>
      <p:grpSpPr>
        <a:xfrm>
          <a:off x="0" y="0"/>
          <a:ext cx="0" cy="0"/>
          <a:chOff x="0" y="0"/>
          <a:chExt cx="0" cy="0"/>
        </a:xfrm>
      </p:grpSpPr>
      <p:sp>
        <p:nvSpPr>
          <p:cNvPr id="5" name="Text Placeholder 4"/>
          <p:cNvSpPr>
            <a:spLocks noGrp="1"/>
          </p:cNvSpPr>
          <p:nvPr>
            <p:ph type="body" sz="quarter" idx="10" hasCustomPrompt="1"/>
          </p:nvPr>
        </p:nvSpPr>
        <p:spPr>
          <a:xfrm>
            <a:off x="492125" y="1208088"/>
            <a:ext cx="7046363" cy="333425"/>
          </a:xfrm>
          <a:prstGeom prst="rect">
            <a:avLst/>
          </a:prstGeom>
        </p:spPr>
        <p:txBody>
          <a:bodyPr wrap="square" lIns="0" tIns="0" rIns="0" bIns="0">
            <a:spAutoFit/>
          </a:bodyPr>
          <a:lstStyle>
            <a:lvl1pPr marL="0" indent="0">
              <a:lnSpc>
                <a:spcPct val="110000"/>
              </a:lnSpc>
              <a:buNone/>
              <a:defRPr sz="2000" b="1" baseline="0">
                <a:solidFill>
                  <a:srgbClr val="8E9093"/>
                </a:solidFill>
              </a:defRPr>
            </a:lvl1pPr>
            <a:lvl2pPr marL="457200" indent="0">
              <a:buNone/>
              <a:defRPr sz="2000" b="1">
                <a:solidFill>
                  <a:srgbClr val="8C8C8C"/>
                </a:solidFill>
              </a:defRPr>
            </a:lvl2pPr>
            <a:lvl3pPr marL="914400" indent="0">
              <a:buNone/>
              <a:defRPr sz="2000" b="1">
                <a:solidFill>
                  <a:srgbClr val="8C8C8C"/>
                </a:solidFill>
              </a:defRPr>
            </a:lvl3pPr>
            <a:lvl4pPr marL="1371600" indent="0">
              <a:buNone/>
              <a:defRPr sz="2000" b="1">
                <a:solidFill>
                  <a:srgbClr val="8C8C8C"/>
                </a:solidFill>
              </a:defRPr>
            </a:lvl4pPr>
            <a:lvl5pPr marL="1828800" indent="0">
              <a:buNone/>
              <a:defRPr sz="2000" b="1">
                <a:solidFill>
                  <a:srgbClr val="8C8C8C"/>
                </a:solidFill>
              </a:defRPr>
            </a:lvl5pPr>
          </a:lstStyle>
          <a:p>
            <a:pPr lvl="0"/>
            <a:r>
              <a:rPr lang="en-US" dirty="0" smtClean="0"/>
              <a:t>Title for bulleted list</a:t>
            </a:r>
          </a:p>
        </p:txBody>
      </p:sp>
      <p:sp>
        <p:nvSpPr>
          <p:cNvPr id="8" name="Text Placeholder 7"/>
          <p:cNvSpPr>
            <a:spLocks noGrp="1"/>
          </p:cNvSpPr>
          <p:nvPr>
            <p:ph type="body" sz="quarter" idx="11" hasCustomPrompt="1"/>
          </p:nvPr>
        </p:nvSpPr>
        <p:spPr>
          <a:xfrm>
            <a:off x="492124" y="1639068"/>
            <a:ext cx="7046363" cy="1486561"/>
          </a:xfrm>
          <a:prstGeom prst="rect">
            <a:avLst/>
          </a:prstGeom>
        </p:spPr>
        <p:txBody>
          <a:bodyPr wrap="square" lIns="0" tIns="0" rIns="0" bIns="0">
            <a:spAutoFit/>
          </a:bodyPr>
          <a:lstStyle>
            <a:lvl1pPr marL="169863" indent="-169863">
              <a:lnSpc>
                <a:spcPct val="120000"/>
              </a:lnSpc>
              <a:buClr>
                <a:schemeClr val="accent1"/>
              </a:buClr>
              <a:defRPr sz="1800" baseline="0">
                <a:solidFill>
                  <a:schemeClr val="bg2"/>
                </a:solidFill>
              </a:defRPr>
            </a:lvl1pPr>
            <a:lvl2pPr marL="455613" indent="-230188">
              <a:lnSpc>
                <a:spcPct val="120000"/>
              </a:lnSpc>
              <a:buClr>
                <a:schemeClr val="accent1"/>
              </a:buClr>
              <a:defRPr sz="1800" baseline="0">
                <a:solidFill>
                  <a:schemeClr val="bg2"/>
                </a:solidFill>
              </a:defRPr>
            </a:lvl2pPr>
            <a:lvl3pPr>
              <a:lnSpc>
                <a:spcPct val="120000"/>
              </a:lnSpc>
              <a:defRPr sz="1600">
                <a:solidFill>
                  <a:srgbClr val="8C8C8C"/>
                </a:solidFill>
              </a:defRPr>
            </a:lvl3pPr>
            <a:lvl4pPr>
              <a:lnSpc>
                <a:spcPct val="120000"/>
              </a:lnSpc>
              <a:defRPr sz="1600">
                <a:solidFill>
                  <a:srgbClr val="8C8C8C"/>
                </a:solidFill>
              </a:defRPr>
            </a:lvl4pPr>
            <a:lvl5pPr>
              <a:lnSpc>
                <a:spcPct val="120000"/>
              </a:lnSpc>
              <a:defRPr sz="1600">
                <a:solidFill>
                  <a:srgbClr val="8C8C8C"/>
                </a:solidFill>
              </a:defRPr>
            </a:lvl5pPr>
          </a:lstStyle>
          <a:p>
            <a:pPr lvl="0"/>
            <a:r>
              <a:rPr lang="en-US" dirty="0" smtClean="0"/>
              <a:t>Bullet #1 replace text and insert your own here</a:t>
            </a:r>
          </a:p>
          <a:p>
            <a:pPr lvl="0"/>
            <a:r>
              <a:rPr lang="en-US" dirty="0" smtClean="0"/>
              <a:t>Bullet #2 replace text and insert your own here </a:t>
            </a:r>
          </a:p>
          <a:p>
            <a:pPr lvl="1"/>
            <a:r>
              <a:rPr lang="en-US" dirty="0" smtClean="0"/>
              <a:t>Sub bullet style insert your own text here</a:t>
            </a:r>
          </a:p>
          <a:p>
            <a:pPr lvl="1"/>
            <a:r>
              <a:rPr lang="en-US" dirty="0" smtClean="0"/>
              <a:t>Sub bullet style insert your own text here</a:t>
            </a:r>
          </a:p>
        </p:txBody>
      </p:sp>
      <p:sp>
        <p:nvSpPr>
          <p:cNvPr id="9" name="Text Placeholder 7"/>
          <p:cNvSpPr>
            <a:spLocks noGrp="1"/>
          </p:cNvSpPr>
          <p:nvPr>
            <p:ph type="body" sz="quarter" idx="12" hasCustomPrompt="1"/>
          </p:nvPr>
        </p:nvSpPr>
        <p:spPr>
          <a:xfrm>
            <a:off x="492124" y="3728361"/>
            <a:ext cx="7046363" cy="987963"/>
          </a:xfrm>
          <a:prstGeom prst="rect">
            <a:avLst/>
          </a:prstGeom>
        </p:spPr>
        <p:txBody>
          <a:bodyPr wrap="square" lIns="0" tIns="0" rIns="0" bIns="0">
            <a:spAutoFit/>
          </a:bodyPr>
          <a:lstStyle>
            <a:lvl1pPr marL="0" indent="0">
              <a:lnSpc>
                <a:spcPct val="120000"/>
              </a:lnSpc>
              <a:buClr>
                <a:schemeClr val="accent1"/>
              </a:buClr>
              <a:buNone/>
              <a:defRPr sz="1800" baseline="0">
                <a:solidFill>
                  <a:schemeClr val="bg2"/>
                </a:solidFill>
              </a:defRPr>
            </a:lvl1pPr>
            <a:lvl2pPr marL="225425" indent="0">
              <a:lnSpc>
                <a:spcPct val="120000"/>
              </a:lnSpc>
              <a:buClr>
                <a:schemeClr val="accent1"/>
              </a:buClr>
              <a:buNone/>
              <a:defRPr sz="1600" baseline="0">
                <a:solidFill>
                  <a:srgbClr val="8C8C8C"/>
                </a:solidFill>
              </a:defRPr>
            </a:lvl2pPr>
            <a:lvl3pPr>
              <a:lnSpc>
                <a:spcPct val="120000"/>
              </a:lnSpc>
              <a:defRPr sz="1600">
                <a:solidFill>
                  <a:srgbClr val="8C8C8C"/>
                </a:solidFill>
              </a:defRPr>
            </a:lvl3pPr>
            <a:lvl4pPr>
              <a:lnSpc>
                <a:spcPct val="120000"/>
              </a:lnSpc>
              <a:defRPr sz="1600">
                <a:solidFill>
                  <a:srgbClr val="8C8C8C"/>
                </a:solidFill>
              </a:defRPr>
            </a:lvl4pPr>
            <a:lvl5pPr>
              <a:lnSpc>
                <a:spcPct val="120000"/>
              </a:lnSpc>
              <a:defRPr sz="1600">
                <a:solidFill>
                  <a:srgbClr val="8C8C8C"/>
                </a:solidFill>
              </a:defRPr>
            </a:lvl5pPr>
          </a:lstStyle>
          <a:p>
            <a:pPr lvl="0"/>
            <a:r>
              <a:rPr lang="en-US" dirty="0" smtClean="0"/>
              <a:t>Replace this basic body copy and insert your own here. This is a section of dummy copy for color and format reference. Please insert your own copy with the same color and formatting shown here.</a:t>
            </a:r>
          </a:p>
        </p:txBody>
      </p:sp>
      <p:sp>
        <p:nvSpPr>
          <p:cNvPr id="6"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10" name="TextBox 9"/>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39766135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Bulleted List Slide">
    <p:spTree>
      <p:nvGrpSpPr>
        <p:cNvPr id="1" name=""/>
        <p:cNvGrpSpPr/>
        <p:nvPr/>
      </p:nvGrpSpPr>
      <p:grpSpPr>
        <a:xfrm>
          <a:off x="0" y="0"/>
          <a:ext cx="0" cy="0"/>
          <a:chOff x="0" y="0"/>
          <a:chExt cx="0" cy="0"/>
        </a:xfrm>
      </p:grpSpPr>
      <p:sp>
        <p:nvSpPr>
          <p:cNvPr id="4" name="Text Placeholder 4"/>
          <p:cNvSpPr>
            <a:spLocks noGrp="1"/>
          </p:cNvSpPr>
          <p:nvPr>
            <p:ph type="body" sz="quarter" idx="10" hasCustomPrompt="1"/>
          </p:nvPr>
        </p:nvSpPr>
        <p:spPr>
          <a:xfrm>
            <a:off x="492125" y="1208088"/>
            <a:ext cx="3727790" cy="333425"/>
          </a:xfrm>
          <a:prstGeom prst="rect">
            <a:avLst/>
          </a:prstGeom>
        </p:spPr>
        <p:txBody>
          <a:bodyPr wrap="square" lIns="0" tIns="0" rIns="0" bIns="0">
            <a:spAutoFit/>
          </a:bodyPr>
          <a:lstStyle>
            <a:lvl1pPr marL="0" indent="0">
              <a:lnSpc>
                <a:spcPct val="110000"/>
              </a:lnSpc>
              <a:buNone/>
              <a:defRPr sz="2000" b="1" baseline="0">
                <a:solidFill>
                  <a:srgbClr val="8E9093"/>
                </a:solidFill>
              </a:defRPr>
            </a:lvl1pPr>
            <a:lvl2pPr marL="457200" indent="0">
              <a:buNone/>
              <a:defRPr sz="2000" b="1">
                <a:solidFill>
                  <a:srgbClr val="8C8C8C"/>
                </a:solidFill>
              </a:defRPr>
            </a:lvl2pPr>
            <a:lvl3pPr marL="914400" indent="0">
              <a:buNone/>
              <a:defRPr sz="2000" b="1">
                <a:solidFill>
                  <a:srgbClr val="8C8C8C"/>
                </a:solidFill>
              </a:defRPr>
            </a:lvl3pPr>
            <a:lvl4pPr marL="1371600" indent="0">
              <a:buNone/>
              <a:defRPr sz="2000" b="1">
                <a:solidFill>
                  <a:srgbClr val="8C8C8C"/>
                </a:solidFill>
              </a:defRPr>
            </a:lvl4pPr>
            <a:lvl5pPr marL="1828800" indent="0">
              <a:buNone/>
              <a:defRPr sz="2000" b="1">
                <a:solidFill>
                  <a:srgbClr val="8C8C8C"/>
                </a:solidFill>
              </a:defRPr>
            </a:lvl5pPr>
          </a:lstStyle>
          <a:p>
            <a:pPr lvl="0"/>
            <a:r>
              <a:rPr lang="en-US" dirty="0" smtClean="0"/>
              <a:t>Title for bulleted list #1</a:t>
            </a:r>
          </a:p>
        </p:txBody>
      </p:sp>
      <p:sp>
        <p:nvSpPr>
          <p:cNvPr id="5" name="Text Placeholder 7"/>
          <p:cNvSpPr>
            <a:spLocks noGrp="1"/>
          </p:cNvSpPr>
          <p:nvPr>
            <p:ph type="body" sz="quarter" idx="11" hasCustomPrompt="1"/>
          </p:nvPr>
        </p:nvSpPr>
        <p:spPr>
          <a:xfrm>
            <a:off x="492125" y="1639068"/>
            <a:ext cx="3727790" cy="2816156"/>
          </a:xfrm>
          <a:prstGeom prst="rect">
            <a:avLst/>
          </a:prstGeom>
        </p:spPr>
        <p:txBody>
          <a:bodyPr wrap="square" lIns="0" tIns="0" rIns="0" bIns="0">
            <a:spAutoFit/>
          </a:bodyPr>
          <a:lstStyle>
            <a:lvl1pPr marL="169863" indent="-169863">
              <a:lnSpc>
                <a:spcPct val="120000"/>
              </a:lnSpc>
              <a:buClr>
                <a:schemeClr val="accent1"/>
              </a:buClr>
              <a:defRPr sz="1800" baseline="0">
                <a:solidFill>
                  <a:srgbClr val="696969"/>
                </a:solidFill>
              </a:defRPr>
            </a:lvl1pPr>
            <a:lvl2pPr marL="455613" indent="-230188">
              <a:lnSpc>
                <a:spcPct val="120000"/>
              </a:lnSpc>
              <a:buClr>
                <a:schemeClr val="accent1"/>
              </a:buClr>
              <a:defRPr sz="1800" baseline="0">
                <a:solidFill>
                  <a:srgbClr val="696969"/>
                </a:solidFill>
              </a:defRPr>
            </a:lvl2pPr>
            <a:lvl3pPr>
              <a:lnSpc>
                <a:spcPct val="120000"/>
              </a:lnSpc>
              <a:defRPr sz="1600">
                <a:solidFill>
                  <a:srgbClr val="8C8C8C"/>
                </a:solidFill>
              </a:defRPr>
            </a:lvl3pPr>
            <a:lvl4pPr>
              <a:lnSpc>
                <a:spcPct val="120000"/>
              </a:lnSpc>
              <a:defRPr sz="1600">
                <a:solidFill>
                  <a:srgbClr val="8C8C8C"/>
                </a:solidFill>
              </a:defRPr>
            </a:lvl4pPr>
            <a:lvl5pPr>
              <a:lnSpc>
                <a:spcPct val="120000"/>
              </a:lnSpc>
              <a:defRPr sz="1600">
                <a:solidFill>
                  <a:srgbClr val="8C8C8C"/>
                </a:solidFill>
              </a:defRPr>
            </a:lvl5pPr>
          </a:lstStyle>
          <a:p>
            <a:pPr lvl="0"/>
            <a:r>
              <a:rPr lang="en-US" dirty="0" smtClean="0"/>
              <a:t>Bullet #1 replace text and insert your own here</a:t>
            </a:r>
          </a:p>
          <a:p>
            <a:pPr lvl="0"/>
            <a:r>
              <a:rPr lang="en-US" dirty="0" smtClean="0"/>
              <a:t>Bullet #2 replace text and insert your own here </a:t>
            </a:r>
          </a:p>
          <a:p>
            <a:pPr lvl="1"/>
            <a:r>
              <a:rPr lang="en-US" dirty="0" smtClean="0"/>
              <a:t>Sub bullet style insert your own text here</a:t>
            </a:r>
          </a:p>
          <a:p>
            <a:pPr lvl="1"/>
            <a:r>
              <a:rPr lang="en-US" dirty="0" smtClean="0"/>
              <a:t>Sub bullet style insert your own text here</a:t>
            </a:r>
          </a:p>
        </p:txBody>
      </p:sp>
      <p:sp>
        <p:nvSpPr>
          <p:cNvPr id="6" name="Text Placeholder 4"/>
          <p:cNvSpPr>
            <a:spLocks noGrp="1"/>
          </p:cNvSpPr>
          <p:nvPr>
            <p:ph type="body" sz="quarter" idx="12" hasCustomPrompt="1"/>
          </p:nvPr>
        </p:nvSpPr>
        <p:spPr>
          <a:xfrm>
            <a:off x="4824706" y="1208088"/>
            <a:ext cx="3727790" cy="333425"/>
          </a:xfrm>
          <a:prstGeom prst="rect">
            <a:avLst/>
          </a:prstGeom>
        </p:spPr>
        <p:txBody>
          <a:bodyPr wrap="square" lIns="0" tIns="0" rIns="0" bIns="0">
            <a:spAutoFit/>
          </a:bodyPr>
          <a:lstStyle>
            <a:lvl1pPr marL="0" indent="0">
              <a:lnSpc>
                <a:spcPct val="110000"/>
              </a:lnSpc>
              <a:buNone/>
              <a:defRPr sz="2000" b="1" baseline="0">
                <a:solidFill>
                  <a:srgbClr val="8E9093"/>
                </a:solidFill>
              </a:defRPr>
            </a:lvl1pPr>
            <a:lvl2pPr marL="457200" indent="0">
              <a:buNone/>
              <a:defRPr sz="2000" b="1">
                <a:solidFill>
                  <a:srgbClr val="8C8C8C"/>
                </a:solidFill>
              </a:defRPr>
            </a:lvl2pPr>
            <a:lvl3pPr marL="914400" indent="0">
              <a:buNone/>
              <a:defRPr sz="2000" b="1">
                <a:solidFill>
                  <a:srgbClr val="8C8C8C"/>
                </a:solidFill>
              </a:defRPr>
            </a:lvl3pPr>
            <a:lvl4pPr marL="1371600" indent="0">
              <a:buNone/>
              <a:defRPr sz="2000" b="1">
                <a:solidFill>
                  <a:srgbClr val="8C8C8C"/>
                </a:solidFill>
              </a:defRPr>
            </a:lvl4pPr>
            <a:lvl5pPr marL="1828800" indent="0">
              <a:buNone/>
              <a:defRPr sz="2000" b="1">
                <a:solidFill>
                  <a:srgbClr val="8C8C8C"/>
                </a:solidFill>
              </a:defRPr>
            </a:lvl5pPr>
          </a:lstStyle>
          <a:p>
            <a:pPr lvl="0"/>
            <a:r>
              <a:rPr lang="en-US" dirty="0" smtClean="0"/>
              <a:t>Title for bulleted list #2</a:t>
            </a:r>
          </a:p>
        </p:txBody>
      </p:sp>
      <p:sp>
        <p:nvSpPr>
          <p:cNvPr id="7" name="Text Placeholder 7"/>
          <p:cNvSpPr>
            <a:spLocks noGrp="1"/>
          </p:cNvSpPr>
          <p:nvPr>
            <p:ph type="body" sz="quarter" idx="13" hasCustomPrompt="1"/>
          </p:nvPr>
        </p:nvSpPr>
        <p:spPr>
          <a:xfrm>
            <a:off x="4824706" y="1639068"/>
            <a:ext cx="3727790" cy="2816156"/>
          </a:xfrm>
          <a:prstGeom prst="rect">
            <a:avLst/>
          </a:prstGeom>
        </p:spPr>
        <p:txBody>
          <a:bodyPr wrap="square" lIns="0" tIns="0" rIns="0" bIns="0">
            <a:spAutoFit/>
          </a:bodyPr>
          <a:lstStyle>
            <a:lvl1pPr marL="169863" indent="-169863">
              <a:lnSpc>
                <a:spcPct val="120000"/>
              </a:lnSpc>
              <a:buClr>
                <a:schemeClr val="accent1"/>
              </a:buClr>
              <a:defRPr sz="1800" baseline="0">
                <a:solidFill>
                  <a:srgbClr val="696969"/>
                </a:solidFill>
              </a:defRPr>
            </a:lvl1pPr>
            <a:lvl2pPr marL="455613" indent="-230188">
              <a:lnSpc>
                <a:spcPct val="120000"/>
              </a:lnSpc>
              <a:buClr>
                <a:schemeClr val="accent1"/>
              </a:buClr>
              <a:defRPr sz="1800" baseline="0">
                <a:solidFill>
                  <a:srgbClr val="696969"/>
                </a:solidFill>
              </a:defRPr>
            </a:lvl2pPr>
            <a:lvl3pPr>
              <a:lnSpc>
                <a:spcPct val="120000"/>
              </a:lnSpc>
              <a:defRPr sz="1600">
                <a:solidFill>
                  <a:srgbClr val="8C8C8C"/>
                </a:solidFill>
              </a:defRPr>
            </a:lvl3pPr>
            <a:lvl4pPr>
              <a:lnSpc>
                <a:spcPct val="120000"/>
              </a:lnSpc>
              <a:defRPr sz="1600">
                <a:solidFill>
                  <a:srgbClr val="8C8C8C"/>
                </a:solidFill>
              </a:defRPr>
            </a:lvl4pPr>
            <a:lvl5pPr>
              <a:lnSpc>
                <a:spcPct val="120000"/>
              </a:lnSpc>
              <a:defRPr sz="1600">
                <a:solidFill>
                  <a:srgbClr val="8C8C8C"/>
                </a:solidFill>
              </a:defRPr>
            </a:lvl5pPr>
          </a:lstStyle>
          <a:p>
            <a:pPr lvl="0"/>
            <a:r>
              <a:rPr lang="en-US" dirty="0" smtClean="0"/>
              <a:t>Bullet #1 replace text and insert your own here</a:t>
            </a:r>
          </a:p>
          <a:p>
            <a:pPr lvl="0"/>
            <a:r>
              <a:rPr lang="en-US" dirty="0" smtClean="0"/>
              <a:t>Bullet #2 replace text and insert your own here </a:t>
            </a:r>
          </a:p>
          <a:p>
            <a:pPr lvl="1"/>
            <a:r>
              <a:rPr lang="en-US" dirty="0" smtClean="0"/>
              <a:t>Sub bullet style insert your own text here</a:t>
            </a:r>
          </a:p>
          <a:p>
            <a:pPr lvl="1"/>
            <a:r>
              <a:rPr lang="en-US" dirty="0" smtClean="0"/>
              <a:t>Sub bullet style insert your own text here</a:t>
            </a:r>
          </a:p>
        </p:txBody>
      </p:sp>
      <p:sp>
        <p:nvSpPr>
          <p:cNvPr id="8"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10" name="TextBox 9"/>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3217483210"/>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in Image 1">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392992" y="1371142"/>
            <a:ext cx="8358016" cy="4753307"/>
          </a:xfrm>
          <a:prstGeom prst="rect">
            <a:avLst/>
          </a:prstGeom>
        </p:spPr>
        <p:txBody>
          <a:bodyPr/>
          <a:lstStyle>
            <a:lvl1pPr marL="0" indent="0" algn="ctr">
              <a:buNone/>
              <a:defRPr sz="1800">
                <a:solidFill>
                  <a:schemeClr val="bg2"/>
                </a:solidFill>
              </a:defRPr>
            </a:lvl1pPr>
          </a:lstStyle>
          <a:p>
            <a:endParaRPr lang="en-US" dirty="0"/>
          </a:p>
        </p:txBody>
      </p:sp>
      <p:sp>
        <p:nvSpPr>
          <p:cNvPr id="5"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7" name="TextBox 6"/>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2198316430"/>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ain Image 2">
    <p:spTree>
      <p:nvGrpSpPr>
        <p:cNvPr id="1" name=""/>
        <p:cNvGrpSpPr/>
        <p:nvPr/>
      </p:nvGrpSpPr>
      <p:grpSpPr>
        <a:xfrm>
          <a:off x="0" y="0"/>
          <a:ext cx="0" cy="0"/>
          <a:chOff x="0" y="0"/>
          <a:chExt cx="0" cy="0"/>
        </a:xfrm>
      </p:grpSpPr>
      <p:sp>
        <p:nvSpPr>
          <p:cNvPr id="4" name="Picture Placeholder 7"/>
          <p:cNvSpPr>
            <a:spLocks noGrp="1"/>
          </p:cNvSpPr>
          <p:nvPr>
            <p:ph type="pic" sz="quarter" idx="13"/>
          </p:nvPr>
        </p:nvSpPr>
        <p:spPr>
          <a:xfrm>
            <a:off x="392992" y="1371142"/>
            <a:ext cx="8358016" cy="4753307"/>
          </a:xfrm>
          <a:prstGeom prst="rect">
            <a:avLst/>
          </a:prstGeom>
          <a:solidFill>
            <a:schemeClr val="bg1"/>
          </a:solidFill>
          <a:ln w="76200" cmpd="sng">
            <a:solidFill>
              <a:schemeClr val="bg1"/>
            </a:solidFill>
          </a:ln>
          <a:effectLst>
            <a:outerShdw blurRad="50800" dist="38100" dir="2700000" algn="tl" rotWithShape="0">
              <a:prstClr val="black">
                <a:alpha val="40000"/>
              </a:prstClr>
            </a:outerShdw>
          </a:effectLst>
        </p:spPr>
        <p:txBody>
          <a:bodyPr/>
          <a:lstStyle>
            <a:lvl1pPr marL="0" indent="0" algn="ctr">
              <a:buNone/>
              <a:defRPr sz="1800">
                <a:solidFill>
                  <a:schemeClr val="bg2"/>
                </a:solidFill>
              </a:defRPr>
            </a:lvl1pPr>
          </a:lstStyle>
          <a:p>
            <a:endParaRPr lang="en-US" dirty="0"/>
          </a:p>
        </p:txBody>
      </p:sp>
      <p:sp>
        <p:nvSpPr>
          <p:cNvPr id="5"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7" name="TextBox 6"/>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143818462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Graph/Chart Slide 1">
    <p:spTree>
      <p:nvGrpSpPr>
        <p:cNvPr id="1" name=""/>
        <p:cNvGrpSpPr/>
        <p:nvPr/>
      </p:nvGrpSpPr>
      <p:grpSpPr>
        <a:xfrm>
          <a:off x="0" y="0"/>
          <a:ext cx="0" cy="0"/>
          <a:chOff x="0" y="0"/>
          <a:chExt cx="0" cy="0"/>
        </a:xfrm>
      </p:grpSpPr>
      <p:sp>
        <p:nvSpPr>
          <p:cNvPr id="7" name="Chart Placeholder 5"/>
          <p:cNvSpPr>
            <a:spLocks noGrp="1"/>
          </p:cNvSpPr>
          <p:nvPr>
            <p:ph type="chart" sz="quarter" idx="10"/>
          </p:nvPr>
        </p:nvSpPr>
        <p:spPr>
          <a:xfrm>
            <a:off x="2713038" y="1487488"/>
            <a:ext cx="3676650" cy="3676650"/>
          </a:xfrm>
          <a:prstGeom prst="rect">
            <a:avLst/>
          </a:prstGeom>
        </p:spPr>
        <p:txBody>
          <a:bodyPr vert="horz"/>
          <a:lstStyle>
            <a:lvl1pPr marL="0" indent="0" algn="ctr">
              <a:buNone/>
              <a:defRPr sz="1800">
                <a:solidFill>
                  <a:srgbClr val="8C8C8C"/>
                </a:solidFill>
              </a:defRPr>
            </a:lvl1pPr>
          </a:lstStyle>
          <a:p>
            <a:endParaRPr lang="en-US" dirty="0"/>
          </a:p>
        </p:txBody>
      </p:sp>
      <p:sp>
        <p:nvSpPr>
          <p:cNvPr id="9" name="Text Placeholder 8"/>
          <p:cNvSpPr>
            <a:spLocks noGrp="1"/>
          </p:cNvSpPr>
          <p:nvPr>
            <p:ph type="body" sz="quarter" idx="11" hasCustomPrompt="1"/>
          </p:nvPr>
        </p:nvSpPr>
        <p:spPr>
          <a:xfrm>
            <a:off x="512150" y="1426528"/>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10" name="Text Placeholder 8"/>
          <p:cNvSpPr>
            <a:spLocks noGrp="1"/>
          </p:cNvSpPr>
          <p:nvPr>
            <p:ph type="body" sz="quarter" idx="12" hasCustomPrompt="1"/>
          </p:nvPr>
        </p:nvSpPr>
        <p:spPr>
          <a:xfrm>
            <a:off x="512150" y="3044694"/>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11" name="Text Placeholder 8"/>
          <p:cNvSpPr>
            <a:spLocks noGrp="1"/>
          </p:cNvSpPr>
          <p:nvPr>
            <p:ph type="body" sz="quarter" idx="13" hasCustomPrompt="1"/>
          </p:nvPr>
        </p:nvSpPr>
        <p:spPr>
          <a:xfrm>
            <a:off x="512150" y="4662859"/>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12" name="Text Placeholder 8"/>
          <p:cNvSpPr>
            <a:spLocks noGrp="1"/>
          </p:cNvSpPr>
          <p:nvPr>
            <p:ph type="body" sz="quarter" idx="14" hasCustomPrompt="1"/>
          </p:nvPr>
        </p:nvSpPr>
        <p:spPr>
          <a:xfrm>
            <a:off x="6531588" y="1426528"/>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13" name="Text Placeholder 8"/>
          <p:cNvSpPr>
            <a:spLocks noGrp="1"/>
          </p:cNvSpPr>
          <p:nvPr>
            <p:ph type="body" sz="quarter" idx="15" hasCustomPrompt="1"/>
          </p:nvPr>
        </p:nvSpPr>
        <p:spPr>
          <a:xfrm>
            <a:off x="6531588" y="3044694"/>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14" name="Text Placeholder 8"/>
          <p:cNvSpPr>
            <a:spLocks noGrp="1"/>
          </p:cNvSpPr>
          <p:nvPr>
            <p:ph type="body" sz="quarter" idx="16" hasCustomPrompt="1"/>
          </p:nvPr>
        </p:nvSpPr>
        <p:spPr>
          <a:xfrm>
            <a:off x="6531588" y="4662859"/>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16" name="Text Placeholder 15"/>
          <p:cNvSpPr>
            <a:spLocks noGrp="1"/>
          </p:cNvSpPr>
          <p:nvPr>
            <p:ph type="body" sz="quarter" idx="17" hasCustomPrompt="1"/>
          </p:nvPr>
        </p:nvSpPr>
        <p:spPr>
          <a:xfrm>
            <a:off x="512150" y="6431007"/>
            <a:ext cx="7158038" cy="138499"/>
          </a:xfrm>
          <a:prstGeom prst="rect">
            <a:avLst/>
          </a:prstGeom>
        </p:spPr>
        <p:txBody>
          <a:bodyPr vert="horz" lIns="0" tIns="0" rIns="0" bIns="0">
            <a:spAutoFit/>
          </a:bodyPr>
          <a:lstStyle>
            <a:lvl1pPr marL="0" indent="0">
              <a:buNone/>
              <a:defRPr sz="900" baseline="0">
                <a:solidFill>
                  <a:srgbClr val="696969"/>
                </a:solidFill>
              </a:defRPr>
            </a:lvl1pPr>
            <a:lvl2pPr marL="457200" indent="0">
              <a:buNone/>
              <a:defRPr sz="800">
                <a:solidFill>
                  <a:srgbClr val="8C8C8C"/>
                </a:solidFill>
              </a:defRPr>
            </a:lvl2pPr>
            <a:lvl3pPr marL="914400" indent="0">
              <a:buNone/>
              <a:defRPr sz="800">
                <a:solidFill>
                  <a:srgbClr val="8C8C8C"/>
                </a:solidFill>
              </a:defRPr>
            </a:lvl3pPr>
            <a:lvl4pPr marL="1371600" indent="0">
              <a:buNone/>
              <a:defRPr sz="800">
                <a:solidFill>
                  <a:srgbClr val="8C8C8C"/>
                </a:solidFill>
              </a:defRPr>
            </a:lvl4pPr>
            <a:lvl5pPr marL="1828800" indent="0">
              <a:buNone/>
              <a:defRPr sz="800">
                <a:solidFill>
                  <a:srgbClr val="8C8C8C"/>
                </a:solidFill>
              </a:defRPr>
            </a:lvl5pPr>
          </a:lstStyle>
          <a:p>
            <a:pPr lvl="0"/>
            <a:r>
              <a:rPr lang="en-US" dirty="0" smtClean="0"/>
              <a:t>Insert source text here</a:t>
            </a:r>
            <a:endParaRPr lang="en-US" dirty="0"/>
          </a:p>
        </p:txBody>
      </p:sp>
      <p:sp>
        <p:nvSpPr>
          <p:cNvPr id="15"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18" name="TextBox 17"/>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343951166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Graph/Chart Slide 2">
    <p:spTree>
      <p:nvGrpSpPr>
        <p:cNvPr id="1" name=""/>
        <p:cNvGrpSpPr/>
        <p:nvPr/>
      </p:nvGrpSpPr>
      <p:grpSpPr>
        <a:xfrm>
          <a:off x="0" y="0"/>
          <a:ext cx="0" cy="0"/>
          <a:chOff x="0" y="0"/>
          <a:chExt cx="0" cy="0"/>
        </a:xfrm>
      </p:grpSpPr>
      <p:sp>
        <p:nvSpPr>
          <p:cNvPr id="4" name="Chart Placeholder 5"/>
          <p:cNvSpPr>
            <a:spLocks noGrp="1"/>
          </p:cNvSpPr>
          <p:nvPr>
            <p:ph type="chart" sz="quarter" idx="10"/>
          </p:nvPr>
        </p:nvSpPr>
        <p:spPr>
          <a:xfrm>
            <a:off x="2713038" y="1487488"/>
            <a:ext cx="3676650" cy="3676650"/>
          </a:xfrm>
          <a:prstGeom prst="rect">
            <a:avLst/>
          </a:prstGeom>
        </p:spPr>
        <p:txBody>
          <a:bodyPr vert="horz"/>
          <a:lstStyle>
            <a:lvl1pPr marL="0" indent="0" algn="ctr">
              <a:buNone/>
              <a:defRPr sz="1800">
                <a:solidFill>
                  <a:srgbClr val="8C8C8C"/>
                </a:solidFill>
              </a:defRPr>
            </a:lvl1pPr>
          </a:lstStyle>
          <a:p>
            <a:endParaRPr lang="en-US" dirty="0"/>
          </a:p>
        </p:txBody>
      </p:sp>
      <p:sp>
        <p:nvSpPr>
          <p:cNvPr id="5" name="Text Placeholder 8"/>
          <p:cNvSpPr>
            <a:spLocks noGrp="1"/>
          </p:cNvSpPr>
          <p:nvPr>
            <p:ph type="body" sz="quarter" idx="11" hasCustomPrompt="1"/>
          </p:nvPr>
        </p:nvSpPr>
        <p:spPr>
          <a:xfrm>
            <a:off x="512150" y="1072841"/>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11" name="Text Placeholder 15"/>
          <p:cNvSpPr>
            <a:spLocks noGrp="1"/>
          </p:cNvSpPr>
          <p:nvPr>
            <p:ph type="body" sz="quarter" idx="17" hasCustomPrompt="1"/>
          </p:nvPr>
        </p:nvSpPr>
        <p:spPr>
          <a:xfrm>
            <a:off x="512150" y="6431007"/>
            <a:ext cx="7158038" cy="161583"/>
          </a:xfrm>
          <a:prstGeom prst="rect">
            <a:avLst/>
          </a:prstGeom>
        </p:spPr>
        <p:txBody>
          <a:bodyPr vert="horz" lIns="0" tIns="0" rIns="0" bIns="0">
            <a:spAutoFit/>
          </a:bodyPr>
          <a:lstStyle>
            <a:lvl1pPr marL="0" indent="0">
              <a:lnSpc>
                <a:spcPct val="120000"/>
              </a:lnSpc>
              <a:buNone/>
              <a:defRPr sz="900" baseline="0">
                <a:solidFill>
                  <a:srgbClr val="696969"/>
                </a:solidFill>
              </a:defRPr>
            </a:lvl1pPr>
            <a:lvl2pPr marL="457200" indent="0">
              <a:buNone/>
              <a:defRPr sz="800">
                <a:solidFill>
                  <a:srgbClr val="8C8C8C"/>
                </a:solidFill>
              </a:defRPr>
            </a:lvl2pPr>
            <a:lvl3pPr marL="914400" indent="0">
              <a:buNone/>
              <a:defRPr sz="800">
                <a:solidFill>
                  <a:srgbClr val="8C8C8C"/>
                </a:solidFill>
              </a:defRPr>
            </a:lvl3pPr>
            <a:lvl4pPr marL="1371600" indent="0">
              <a:buNone/>
              <a:defRPr sz="800">
                <a:solidFill>
                  <a:srgbClr val="8C8C8C"/>
                </a:solidFill>
              </a:defRPr>
            </a:lvl4pPr>
            <a:lvl5pPr marL="1828800" indent="0">
              <a:buNone/>
              <a:defRPr sz="800">
                <a:solidFill>
                  <a:srgbClr val="8C8C8C"/>
                </a:solidFill>
              </a:defRPr>
            </a:lvl5pPr>
          </a:lstStyle>
          <a:p>
            <a:pPr lvl="0"/>
            <a:r>
              <a:rPr lang="en-US" dirty="0" smtClean="0"/>
              <a:t>Insert Source Text Here</a:t>
            </a:r>
            <a:endParaRPr lang="en-US" dirty="0"/>
          </a:p>
        </p:txBody>
      </p:sp>
      <p:sp>
        <p:nvSpPr>
          <p:cNvPr id="12" name="Text Placeholder 8"/>
          <p:cNvSpPr>
            <a:spLocks noGrp="1"/>
          </p:cNvSpPr>
          <p:nvPr>
            <p:ph type="body" sz="quarter" idx="18" hasCustomPrompt="1"/>
          </p:nvPr>
        </p:nvSpPr>
        <p:spPr>
          <a:xfrm>
            <a:off x="512150" y="1820716"/>
            <a:ext cx="2100262" cy="885114"/>
          </a:xfrm>
          <a:prstGeom prst="rect">
            <a:avLst/>
          </a:prstGeom>
        </p:spPr>
        <p:txBody>
          <a:bodyPr vert="horz" lIns="0" tIns="0" rIns="0" bIns="0">
            <a:spAutoFit/>
          </a:bodyPr>
          <a:lstStyle>
            <a:lvl1pPr marL="112713" indent="-112713">
              <a:lnSpc>
                <a:spcPct val="125000"/>
              </a:lnSpc>
              <a:buClr>
                <a:schemeClr val="accent1"/>
              </a:buClr>
              <a:buFont typeface="Arial"/>
              <a:buChar char="•"/>
              <a:defRPr sz="1400" b="0" baseline="0">
                <a:solidFill>
                  <a:srgbClr val="696969"/>
                </a:solidFill>
              </a:defRPr>
            </a:lvl1pPr>
          </a:lstStyle>
          <a:p>
            <a:pPr lvl="0"/>
            <a:r>
              <a:rPr lang="en-US" dirty="0" smtClean="0"/>
              <a:t>Bullet #1</a:t>
            </a:r>
          </a:p>
          <a:p>
            <a:pPr lvl="0"/>
            <a:r>
              <a:rPr lang="en-US" dirty="0" smtClean="0"/>
              <a:t>Bullet #2</a:t>
            </a:r>
          </a:p>
          <a:p>
            <a:pPr lvl="0"/>
            <a:r>
              <a:rPr lang="en-US" dirty="0" smtClean="0"/>
              <a:t>Bullet #3</a:t>
            </a:r>
            <a:endParaRPr lang="en-US" dirty="0"/>
          </a:p>
        </p:txBody>
      </p:sp>
      <p:sp>
        <p:nvSpPr>
          <p:cNvPr id="17" name="Text Placeholder 8"/>
          <p:cNvSpPr>
            <a:spLocks noGrp="1"/>
          </p:cNvSpPr>
          <p:nvPr>
            <p:ph type="body" sz="quarter" idx="19" hasCustomPrompt="1"/>
          </p:nvPr>
        </p:nvSpPr>
        <p:spPr>
          <a:xfrm>
            <a:off x="512150" y="2838642"/>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18" name="Text Placeholder 8"/>
          <p:cNvSpPr>
            <a:spLocks noGrp="1"/>
          </p:cNvSpPr>
          <p:nvPr>
            <p:ph type="body" sz="quarter" idx="20" hasCustomPrompt="1"/>
          </p:nvPr>
        </p:nvSpPr>
        <p:spPr>
          <a:xfrm>
            <a:off x="512150" y="3586517"/>
            <a:ext cx="2100262" cy="854593"/>
          </a:xfrm>
          <a:prstGeom prst="rect">
            <a:avLst/>
          </a:prstGeom>
        </p:spPr>
        <p:txBody>
          <a:bodyPr vert="horz" lIns="0" tIns="0" rIns="0" bIns="0">
            <a:spAutoFit/>
          </a:bodyPr>
          <a:lstStyle>
            <a:lvl1pPr marL="112713" indent="-112713">
              <a:lnSpc>
                <a:spcPct val="120000"/>
              </a:lnSpc>
              <a:buClr>
                <a:schemeClr val="accent1"/>
              </a:buClr>
              <a:buFont typeface="Arial"/>
              <a:buChar char="•"/>
              <a:defRPr sz="1400" b="0" baseline="0">
                <a:solidFill>
                  <a:srgbClr val="696969"/>
                </a:solidFill>
              </a:defRPr>
            </a:lvl1pPr>
          </a:lstStyle>
          <a:p>
            <a:pPr lvl="0"/>
            <a:r>
              <a:rPr lang="en-US" dirty="0" smtClean="0"/>
              <a:t>Bullet #1</a:t>
            </a:r>
          </a:p>
          <a:p>
            <a:pPr lvl="0"/>
            <a:r>
              <a:rPr lang="en-US" dirty="0" smtClean="0"/>
              <a:t>Bullet #2</a:t>
            </a:r>
          </a:p>
          <a:p>
            <a:pPr lvl="0"/>
            <a:r>
              <a:rPr lang="en-US" dirty="0" smtClean="0"/>
              <a:t>Bullet #3</a:t>
            </a:r>
            <a:endParaRPr lang="en-US" dirty="0"/>
          </a:p>
        </p:txBody>
      </p:sp>
      <p:sp>
        <p:nvSpPr>
          <p:cNvPr id="19" name="Text Placeholder 8"/>
          <p:cNvSpPr>
            <a:spLocks noGrp="1"/>
          </p:cNvSpPr>
          <p:nvPr>
            <p:ph type="body" sz="quarter" idx="21" hasCustomPrompt="1"/>
          </p:nvPr>
        </p:nvSpPr>
        <p:spPr>
          <a:xfrm>
            <a:off x="512150" y="4604443"/>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20" name="Text Placeholder 8"/>
          <p:cNvSpPr>
            <a:spLocks noGrp="1"/>
          </p:cNvSpPr>
          <p:nvPr>
            <p:ph type="body" sz="quarter" idx="22" hasCustomPrompt="1"/>
          </p:nvPr>
        </p:nvSpPr>
        <p:spPr>
          <a:xfrm>
            <a:off x="512150" y="5352318"/>
            <a:ext cx="2100262" cy="854593"/>
          </a:xfrm>
          <a:prstGeom prst="rect">
            <a:avLst/>
          </a:prstGeom>
        </p:spPr>
        <p:txBody>
          <a:bodyPr vert="horz" lIns="0" tIns="0" rIns="0" bIns="0">
            <a:spAutoFit/>
          </a:bodyPr>
          <a:lstStyle>
            <a:lvl1pPr marL="112713" indent="-112713">
              <a:lnSpc>
                <a:spcPct val="120000"/>
              </a:lnSpc>
              <a:buClr>
                <a:schemeClr val="accent1"/>
              </a:buClr>
              <a:buFont typeface="Arial"/>
              <a:buChar char="•"/>
              <a:defRPr sz="1400" b="0" baseline="0">
                <a:solidFill>
                  <a:srgbClr val="696969"/>
                </a:solidFill>
              </a:defRPr>
            </a:lvl1pPr>
          </a:lstStyle>
          <a:p>
            <a:pPr lvl="0"/>
            <a:r>
              <a:rPr lang="en-US" dirty="0" smtClean="0"/>
              <a:t>Bullet #1</a:t>
            </a:r>
          </a:p>
          <a:p>
            <a:pPr lvl="0"/>
            <a:r>
              <a:rPr lang="en-US" dirty="0" smtClean="0"/>
              <a:t>Bullet #2</a:t>
            </a:r>
          </a:p>
          <a:p>
            <a:pPr lvl="0"/>
            <a:r>
              <a:rPr lang="en-US" dirty="0" smtClean="0"/>
              <a:t>Bullet #3</a:t>
            </a:r>
            <a:endParaRPr lang="en-US" dirty="0"/>
          </a:p>
        </p:txBody>
      </p:sp>
      <p:sp>
        <p:nvSpPr>
          <p:cNvPr id="21" name="Text Placeholder 8"/>
          <p:cNvSpPr>
            <a:spLocks noGrp="1"/>
          </p:cNvSpPr>
          <p:nvPr>
            <p:ph type="body" sz="quarter" idx="23" hasCustomPrompt="1"/>
          </p:nvPr>
        </p:nvSpPr>
        <p:spPr>
          <a:xfrm>
            <a:off x="6481900" y="1072841"/>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22" name="Text Placeholder 8"/>
          <p:cNvSpPr>
            <a:spLocks noGrp="1"/>
          </p:cNvSpPr>
          <p:nvPr>
            <p:ph type="body" sz="quarter" idx="24" hasCustomPrompt="1"/>
          </p:nvPr>
        </p:nvSpPr>
        <p:spPr>
          <a:xfrm>
            <a:off x="6481900" y="1820716"/>
            <a:ext cx="2100262" cy="854593"/>
          </a:xfrm>
          <a:prstGeom prst="rect">
            <a:avLst/>
          </a:prstGeom>
        </p:spPr>
        <p:txBody>
          <a:bodyPr vert="horz" lIns="0" tIns="0" rIns="0" bIns="0">
            <a:spAutoFit/>
          </a:bodyPr>
          <a:lstStyle>
            <a:lvl1pPr marL="112713" indent="-112713">
              <a:lnSpc>
                <a:spcPct val="120000"/>
              </a:lnSpc>
              <a:buClr>
                <a:schemeClr val="accent1"/>
              </a:buClr>
              <a:buFont typeface="Arial"/>
              <a:buChar char="•"/>
              <a:defRPr sz="1400" b="0" baseline="0">
                <a:solidFill>
                  <a:srgbClr val="696969"/>
                </a:solidFill>
              </a:defRPr>
            </a:lvl1pPr>
          </a:lstStyle>
          <a:p>
            <a:pPr lvl="0"/>
            <a:r>
              <a:rPr lang="en-US" dirty="0" smtClean="0"/>
              <a:t>Bullet #1</a:t>
            </a:r>
          </a:p>
          <a:p>
            <a:pPr lvl="0"/>
            <a:r>
              <a:rPr lang="en-US" dirty="0" smtClean="0"/>
              <a:t>Bullet #2</a:t>
            </a:r>
          </a:p>
          <a:p>
            <a:pPr lvl="0"/>
            <a:r>
              <a:rPr lang="en-US" dirty="0" smtClean="0"/>
              <a:t>Bullet #3</a:t>
            </a:r>
            <a:endParaRPr lang="en-US" dirty="0"/>
          </a:p>
        </p:txBody>
      </p:sp>
      <p:sp>
        <p:nvSpPr>
          <p:cNvPr id="23" name="Text Placeholder 8"/>
          <p:cNvSpPr>
            <a:spLocks noGrp="1"/>
          </p:cNvSpPr>
          <p:nvPr>
            <p:ph type="body" sz="quarter" idx="25" hasCustomPrompt="1"/>
          </p:nvPr>
        </p:nvSpPr>
        <p:spPr>
          <a:xfrm>
            <a:off x="6481900" y="2838642"/>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24" name="Text Placeholder 8"/>
          <p:cNvSpPr>
            <a:spLocks noGrp="1"/>
          </p:cNvSpPr>
          <p:nvPr>
            <p:ph type="body" sz="quarter" idx="26" hasCustomPrompt="1"/>
          </p:nvPr>
        </p:nvSpPr>
        <p:spPr>
          <a:xfrm>
            <a:off x="6481900" y="3586517"/>
            <a:ext cx="2100262" cy="854593"/>
          </a:xfrm>
          <a:prstGeom prst="rect">
            <a:avLst/>
          </a:prstGeom>
        </p:spPr>
        <p:txBody>
          <a:bodyPr vert="horz" lIns="0" tIns="0" rIns="0" bIns="0">
            <a:spAutoFit/>
          </a:bodyPr>
          <a:lstStyle>
            <a:lvl1pPr marL="112713" indent="-112713">
              <a:lnSpc>
                <a:spcPct val="120000"/>
              </a:lnSpc>
              <a:buClr>
                <a:schemeClr val="accent1"/>
              </a:buClr>
              <a:buFont typeface="Arial"/>
              <a:buChar char="•"/>
              <a:defRPr sz="1400" b="0" baseline="0">
                <a:solidFill>
                  <a:srgbClr val="696969"/>
                </a:solidFill>
              </a:defRPr>
            </a:lvl1pPr>
          </a:lstStyle>
          <a:p>
            <a:pPr lvl="0"/>
            <a:r>
              <a:rPr lang="en-US" dirty="0" smtClean="0"/>
              <a:t>Bullet #1</a:t>
            </a:r>
          </a:p>
          <a:p>
            <a:pPr lvl="0"/>
            <a:r>
              <a:rPr lang="en-US" dirty="0" smtClean="0"/>
              <a:t>Bullet #2</a:t>
            </a:r>
          </a:p>
          <a:p>
            <a:pPr lvl="0"/>
            <a:r>
              <a:rPr lang="en-US" dirty="0" smtClean="0"/>
              <a:t>Bullet #3</a:t>
            </a:r>
            <a:endParaRPr lang="en-US" dirty="0"/>
          </a:p>
        </p:txBody>
      </p:sp>
      <p:sp>
        <p:nvSpPr>
          <p:cNvPr id="25" name="Text Placeholder 8"/>
          <p:cNvSpPr>
            <a:spLocks noGrp="1"/>
          </p:cNvSpPr>
          <p:nvPr>
            <p:ph type="body" sz="quarter" idx="27" hasCustomPrompt="1"/>
          </p:nvPr>
        </p:nvSpPr>
        <p:spPr>
          <a:xfrm>
            <a:off x="6481900" y="4604443"/>
            <a:ext cx="2100262" cy="707373"/>
          </a:xfrm>
          <a:prstGeom prst="rect">
            <a:avLst/>
          </a:prstGeom>
        </p:spPr>
        <p:txBody>
          <a:bodyPr vert="horz" lIns="0" tIns="0" rIns="0" bIns="0">
            <a:spAutoFit/>
          </a:bodyPr>
          <a:lstStyle>
            <a:lvl1pPr marL="0" indent="0">
              <a:lnSpc>
                <a:spcPct val="110000"/>
              </a:lnSpc>
              <a:buNone/>
              <a:defRPr sz="1400" b="1" baseline="0">
                <a:solidFill>
                  <a:srgbClr val="8C8C8C"/>
                </a:solidFill>
              </a:defRPr>
            </a:lvl1pPr>
          </a:lstStyle>
          <a:p>
            <a:pPr lvl="0"/>
            <a:r>
              <a:rPr lang="en-US" dirty="0" smtClean="0"/>
              <a:t>Descriptor copy for graphs/charts. Replace with your own copy</a:t>
            </a:r>
            <a:endParaRPr lang="en-US" dirty="0"/>
          </a:p>
        </p:txBody>
      </p:sp>
      <p:sp>
        <p:nvSpPr>
          <p:cNvPr id="26" name="Text Placeholder 8"/>
          <p:cNvSpPr>
            <a:spLocks noGrp="1"/>
          </p:cNvSpPr>
          <p:nvPr>
            <p:ph type="body" sz="quarter" idx="28" hasCustomPrompt="1"/>
          </p:nvPr>
        </p:nvSpPr>
        <p:spPr>
          <a:xfrm>
            <a:off x="6481900" y="5352318"/>
            <a:ext cx="2100262" cy="854593"/>
          </a:xfrm>
          <a:prstGeom prst="rect">
            <a:avLst/>
          </a:prstGeom>
        </p:spPr>
        <p:txBody>
          <a:bodyPr vert="horz" lIns="0" tIns="0" rIns="0" bIns="0">
            <a:spAutoFit/>
          </a:bodyPr>
          <a:lstStyle>
            <a:lvl1pPr marL="112713" indent="-112713">
              <a:lnSpc>
                <a:spcPct val="120000"/>
              </a:lnSpc>
              <a:buClr>
                <a:schemeClr val="accent1"/>
              </a:buClr>
              <a:buFont typeface="Arial"/>
              <a:buChar char="•"/>
              <a:defRPr sz="1400" b="0" baseline="0">
                <a:solidFill>
                  <a:srgbClr val="696969"/>
                </a:solidFill>
              </a:defRPr>
            </a:lvl1pPr>
          </a:lstStyle>
          <a:p>
            <a:pPr lvl="0"/>
            <a:r>
              <a:rPr lang="en-US" dirty="0" smtClean="0"/>
              <a:t>Bullet #1</a:t>
            </a:r>
          </a:p>
          <a:p>
            <a:pPr lvl="0"/>
            <a:r>
              <a:rPr lang="en-US" dirty="0" smtClean="0"/>
              <a:t>Bullet #2</a:t>
            </a:r>
          </a:p>
          <a:p>
            <a:pPr lvl="0"/>
            <a:r>
              <a:rPr lang="en-US" dirty="0" smtClean="0"/>
              <a:t>Bullet #3</a:t>
            </a:r>
            <a:endParaRPr lang="en-US" dirty="0"/>
          </a:p>
        </p:txBody>
      </p:sp>
      <p:sp>
        <p:nvSpPr>
          <p:cNvPr id="27" name="Title 1"/>
          <p:cNvSpPr>
            <a:spLocks noGrp="1"/>
          </p:cNvSpPr>
          <p:nvPr>
            <p:ph type="title" hasCustomPrompt="1"/>
          </p:nvPr>
        </p:nvSpPr>
        <p:spPr>
          <a:xfrm>
            <a:off x="0" y="376486"/>
            <a:ext cx="9144000" cy="430887"/>
          </a:xfrm>
          <a:prstGeom prst="rect">
            <a:avLst/>
          </a:prstGeom>
        </p:spPr>
        <p:txBody>
          <a:bodyPr lIns="0" tIns="0" rIns="0" bIns="0" anchor="t" anchorCtr="0">
            <a:spAutoFit/>
          </a:bodyPr>
          <a:lstStyle>
            <a:lvl1pPr>
              <a:defRPr sz="2800" b="1">
                <a:solidFill>
                  <a:srgbClr val="8E9093"/>
                </a:solidFill>
              </a:defRPr>
            </a:lvl1pPr>
          </a:lstStyle>
          <a:p>
            <a:r>
              <a:rPr lang="en-US" dirty="0" smtClean="0"/>
              <a:t>Main headline here</a:t>
            </a:r>
            <a:endParaRPr lang="en-US" dirty="0"/>
          </a:p>
        </p:txBody>
      </p:sp>
      <p:sp>
        <p:nvSpPr>
          <p:cNvPr id="29" name="TextBox 28"/>
          <p:cNvSpPr txBox="1"/>
          <p:nvPr userDrawn="1"/>
        </p:nvSpPr>
        <p:spPr>
          <a:xfrm>
            <a:off x="8224520" y="6525101"/>
            <a:ext cx="822960" cy="246221"/>
          </a:xfrm>
          <a:prstGeom prst="rect">
            <a:avLst/>
          </a:prstGeom>
          <a:noFill/>
        </p:spPr>
        <p:txBody>
          <a:bodyPr wrap="square" rtlCol="0">
            <a:spAutoFit/>
          </a:bodyPr>
          <a:lstStyle/>
          <a:p>
            <a:pPr algn="r"/>
            <a:fld id="{E8FE2E68-F185-5D47-B25F-652B0924F704}" type="slidenum">
              <a:rPr lang="en-US" sz="1000" smtClean="0">
                <a:solidFill>
                  <a:schemeClr val="tx2">
                    <a:lumMod val="40000"/>
                    <a:lumOff val="60000"/>
                  </a:schemeClr>
                </a:solidFill>
              </a:rPr>
              <a:pPr algn="r"/>
              <a:t>‹#›</a:t>
            </a:fld>
            <a:endParaRPr lang="en-US" sz="1000" dirty="0">
              <a:solidFill>
                <a:schemeClr val="tx2">
                  <a:lumMod val="40000"/>
                  <a:lumOff val="60000"/>
                </a:schemeClr>
              </a:solidFill>
            </a:endParaRPr>
          </a:p>
        </p:txBody>
      </p:sp>
    </p:spTree>
    <p:extLst>
      <p:ext uri="{BB962C8B-B14F-4D97-AF65-F5344CB8AC3E}">
        <p14:creationId xmlns:p14="http://schemas.microsoft.com/office/powerpoint/2010/main" val="294621729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Rectangle 2"/>
          <p:cNvSpPr/>
          <p:nvPr userDrawn="1"/>
        </p:nvSpPr>
        <p:spPr>
          <a:xfrm rot="5400000">
            <a:off x="4271281" y="1985280"/>
            <a:ext cx="601439" cy="9144002"/>
          </a:xfrm>
          <a:prstGeom prst="rect">
            <a:avLst/>
          </a:prstGeom>
          <a:gradFill flip="none" rotWithShape="1">
            <a:gsLst>
              <a:gs pos="100000">
                <a:srgbClr val="DBDAD5"/>
              </a:gs>
              <a:gs pos="0">
                <a:schemeClr val="bg1">
                  <a:alpha val="0"/>
                </a:schemeClr>
              </a:gs>
            </a:gsLst>
            <a:lin ang="0" scaled="1"/>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9398383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77" r:id="rId3"/>
    <p:sldLayoutId id="2147483661" r:id="rId4"/>
    <p:sldLayoutId id="2147483662" r:id="rId5"/>
    <p:sldLayoutId id="2147483664" r:id="rId6"/>
    <p:sldLayoutId id="2147483676" r:id="rId7"/>
    <p:sldLayoutId id="2147483665" r:id="rId8"/>
    <p:sldLayoutId id="2147483666" r:id="rId9"/>
    <p:sldLayoutId id="2147483681" r:id="rId10"/>
    <p:sldLayoutId id="2147483663" r:id="rId11"/>
    <p:sldLayoutId id="2147483667" r:id="rId12"/>
    <p:sldLayoutId id="2147483668" r:id="rId13"/>
    <p:sldLayoutId id="2147483678" r:id="rId14"/>
    <p:sldLayoutId id="2147483682" r:id="rId15"/>
    <p:sldLayoutId id="2147483669" r:id="rId16"/>
    <p:sldLayoutId id="2147483679" r:id="rId17"/>
    <p:sldLayoutId id="2147483670" r:id="rId18"/>
    <p:sldLayoutId id="2147483671" r:id="rId19"/>
    <p:sldLayoutId id="2147483673" r:id="rId20"/>
    <p:sldLayoutId id="2147483674" r:id="rId21"/>
    <p:sldLayoutId id="2147483675" r:id="rId22"/>
    <p:sldLayoutId id="2147483672" r:id="rId23"/>
    <p:sldLayoutId id="2147483680" r:id="rId24"/>
  </p:sldLayoutIdLst>
  <p:timing>
    <p:tnLst>
      <p:par>
        <p:cTn id="1" dur="indefinite" restart="never" nodeType="tmRoot"/>
      </p:par>
    </p:tnLst>
  </p:timing>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hyperlink" Target="https://en.wikipedia.org/wiki/List_of_films_that_most_frequently_use_the_word_%22fuck%22" TargetMode="External"/><Relationship Id="rId2" Type="http://schemas.openxmlformats.org/officeDocument/2006/relationships/hyperlink" Target="http://diplomaticpulse.qlik.com/" TargetMode="External"/><Relationship Id="rId1" Type="http://schemas.openxmlformats.org/officeDocument/2006/relationships/slideLayout" Target="../slideLayouts/slideLayout3.xml"/><Relationship Id="rId5" Type="http://schemas.openxmlformats.org/officeDocument/2006/relationships/hyperlink" Target="https://github.com/pouc/qlik-elastic" TargetMode="External"/><Relationship Id="rId4" Type="http://schemas.openxmlformats.org/officeDocument/2006/relationships/hyperlink" Target="http://viz.axisgroup.com/servicecharges/#/"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hyperlink" Target="https://github.com/mindspank/qsocks"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2590" y="1499672"/>
            <a:ext cx="7211266" cy="3821971"/>
          </a:xfrm>
          <a:prstGeom prst="rect">
            <a:avLst/>
          </a:prstGeom>
        </p:spPr>
      </p:pic>
    </p:spTree>
    <p:extLst>
      <p:ext uri="{BB962C8B-B14F-4D97-AF65-F5344CB8AC3E}">
        <p14:creationId xmlns:p14="http://schemas.microsoft.com/office/powerpoint/2010/main" val="27630204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Agnostic Engine API</a:t>
            </a:r>
          </a:p>
        </p:txBody>
      </p:sp>
      <p:sp>
        <p:nvSpPr>
          <p:cNvPr id="3" name="Text Placeholder 2"/>
          <p:cNvSpPr>
            <a:spLocks noGrp="1"/>
          </p:cNvSpPr>
          <p:nvPr>
            <p:ph type="body" sz="quarter" idx="11"/>
          </p:nvPr>
        </p:nvSpPr>
        <p:spPr>
          <a:xfrm>
            <a:off x="492124" y="1208088"/>
            <a:ext cx="7046363" cy="1495794"/>
          </a:xfrm>
        </p:spPr>
        <p:txBody>
          <a:bodyPr/>
          <a:lstStyle/>
          <a:p>
            <a:r>
              <a:rPr lang="en-US" dirty="0" smtClean="0">
                <a:hlinkClick r:id="rId2"/>
              </a:rPr>
              <a:t>Diplomatic Pulse</a:t>
            </a:r>
            <a:endParaRPr lang="en-US" dirty="0" smtClean="0"/>
          </a:p>
          <a:p>
            <a:r>
              <a:rPr lang="en-US" dirty="0" err="1" smtClean="0">
                <a:hlinkClick r:id="rId3"/>
              </a:rPr>
              <a:t>SenseIt</a:t>
            </a:r>
            <a:endParaRPr lang="en-US" dirty="0" smtClean="0"/>
          </a:p>
          <a:p>
            <a:r>
              <a:rPr lang="en-US" dirty="0" smtClean="0">
                <a:hlinkClick r:id="rId4"/>
              </a:rPr>
              <a:t>Service Charges</a:t>
            </a:r>
            <a:endParaRPr lang="en-US" dirty="0" smtClean="0"/>
          </a:p>
          <a:p>
            <a:r>
              <a:rPr lang="en-US" dirty="0">
                <a:hlinkClick r:id="rId5"/>
              </a:rPr>
              <a:t>https://</a:t>
            </a:r>
            <a:r>
              <a:rPr lang="en-US" dirty="0" smtClean="0">
                <a:hlinkClick r:id="rId5"/>
              </a:rPr>
              <a:t>github.com/pouc/qlik-elastic</a:t>
            </a:r>
            <a:endParaRPr lang="en-US" dirty="0" smtClean="0"/>
          </a:p>
        </p:txBody>
      </p:sp>
    </p:spTree>
    <p:extLst>
      <p:ext uri="{BB962C8B-B14F-4D97-AF65-F5344CB8AC3E}">
        <p14:creationId xmlns:p14="http://schemas.microsoft.com/office/powerpoint/2010/main" val="311781895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quarter" idx="11"/>
          </p:nvPr>
        </p:nvSpPr>
        <p:spPr>
          <a:xfrm>
            <a:off x="492125" y="1639067"/>
            <a:ext cx="3727790" cy="3471720"/>
          </a:xfrm>
        </p:spPr>
        <p:txBody>
          <a:bodyPr/>
          <a:lstStyle/>
          <a:p>
            <a:pPr marL="0" indent="0">
              <a:lnSpc>
                <a:spcPct val="100000"/>
              </a:lnSpc>
              <a:buNone/>
            </a:pPr>
            <a:r>
              <a:rPr lang="en-US" sz="1200" dirty="0" smtClean="0">
                <a:solidFill>
                  <a:schemeClr val="tx2">
                    <a:lumMod val="60000"/>
                    <a:lumOff val="40000"/>
                  </a:schemeClr>
                </a:solidFill>
              </a:rPr>
              <a:t>{</a:t>
            </a:r>
          </a:p>
          <a:p>
            <a:pPr marL="0" indent="0">
              <a:lnSpc>
                <a:spcPct val="100000"/>
              </a:lnSpc>
              <a:buNone/>
            </a:pPr>
            <a:r>
              <a:rPr lang="en-US" sz="1200" dirty="0">
                <a:solidFill>
                  <a:schemeClr val="tx2">
                    <a:lumMod val="60000"/>
                    <a:lumOff val="40000"/>
                  </a:schemeClr>
                </a:solidFill>
              </a:rPr>
              <a:t>	</a:t>
            </a:r>
            <a:r>
              <a:rPr lang="en-US" sz="1200" dirty="0" smtClean="0">
                <a:solidFill>
                  <a:schemeClr val="tx2">
                    <a:lumMod val="60000"/>
                    <a:lumOff val="40000"/>
                  </a:schemeClr>
                </a:solidFill>
              </a:rPr>
              <a:t>"</a:t>
            </a:r>
            <a:r>
              <a:rPr lang="en-US" sz="1200" dirty="0">
                <a:solidFill>
                  <a:schemeClr val="tx2">
                    <a:lumMod val="60000"/>
                    <a:lumOff val="40000"/>
                  </a:schemeClr>
                </a:solidFill>
              </a:rPr>
              <a:t>method</a:t>
            </a:r>
            <a:r>
              <a:rPr lang="en-US" sz="1200" dirty="0" smtClean="0">
                <a:solidFill>
                  <a:schemeClr val="tx2">
                    <a:lumMod val="60000"/>
                    <a:lumOff val="40000"/>
                  </a:schemeClr>
                </a:solidFill>
              </a:rPr>
              <a:t>": "</a:t>
            </a:r>
            <a:r>
              <a:rPr lang="en-US" sz="1200" dirty="0" err="1">
                <a:solidFill>
                  <a:schemeClr val="tx2">
                    <a:lumMod val="60000"/>
                    <a:lumOff val="40000"/>
                  </a:schemeClr>
                </a:solidFill>
              </a:rPr>
              <a:t>CreateObject</a:t>
            </a:r>
            <a:r>
              <a:rPr lang="en-US" sz="1200" dirty="0" smtClean="0">
                <a:solidFill>
                  <a:schemeClr val="tx2">
                    <a:lumMod val="60000"/>
                    <a:lumOff val="40000"/>
                  </a:schemeClr>
                </a:solidFill>
              </a:rPr>
              <a:t>",</a:t>
            </a:r>
          </a:p>
          <a:p>
            <a:pPr marL="0" indent="0">
              <a:lnSpc>
                <a:spcPct val="100000"/>
              </a:lnSpc>
              <a:buNone/>
            </a:pPr>
            <a:r>
              <a:rPr lang="en-US" sz="1200" dirty="0">
                <a:solidFill>
                  <a:schemeClr val="tx2">
                    <a:lumMod val="60000"/>
                    <a:lumOff val="40000"/>
                  </a:schemeClr>
                </a:solidFill>
              </a:rPr>
              <a:t>	</a:t>
            </a:r>
            <a:r>
              <a:rPr lang="en-US" sz="1200" dirty="0" smtClean="0">
                <a:solidFill>
                  <a:schemeClr val="tx2">
                    <a:lumMod val="60000"/>
                    <a:lumOff val="40000"/>
                  </a:schemeClr>
                </a:solidFill>
              </a:rPr>
              <a:t>"</a:t>
            </a:r>
            <a:r>
              <a:rPr lang="en-US" sz="1200" dirty="0">
                <a:solidFill>
                  <a:schemeClr val="tx2">
                    <a:lumMod val="60000"/>
                    <a:lumOff val="40000"/>
                  </a:schemeClr>
                </a:solidFill>
              </a:rPr>
              <a:t>handle</a:t>
            </a:r>
            <a:r>
              <a:rPr lang="en-US" sz="1200" dirty="0" smtClean="0">
                <a:solidFill>
                  <a:schemeClr val="tx2">
                    <a:lumMod val="60000"/>
                    <a:lumOff val="40000"/>
                  </a:schemeClr>
                </a:solidFill>
              </a:rPr>
              <a:t>": 1</a:t>
            </a:r>
            <a:r>
              <a:rPr lang="en-US" sz="1200" dirty="0">
                <a:solidFill>
                  <a:schemeClr val="tx2">
                    <a:lumMod val="60000"/>
                    <a:lumOff val="40000"/>
                  </a:schemeClr>
                </a:solidFill>
              </a:rPr>
              <a:t>, </a:t>
            </a:r>
            <a:endParaRPr lang="en-US" sz="1200" dirty="0" smtClean="0">
              <a:solidFill>
                <a:schemeClr val="tx2">
                  <a:lumMod val="60000"/>
                  <a:lumOff val="40000"/>
                </a:schemeClr>
              </a:solidFill>
            </a:endParaRPr>
          </a:p>
          <a:p>
            <a:pPr marL="0" indent="0">
              <a:lnSpc>
                <a:spcPct val="100000"/>
              </a:lnSpc>
              <a:buNone/>
            </a:pPr>
            <a:r>
              <a:rPr lang="en-US" sz="1200" dirty="0">
                <a:solidFill>
                  <a:schemeClr val="tx2">
                    <a:lumMod val="60000"/>
                    <a:lumOff val="40000"/>
                  </a:schemeClr>
                </a:solidFill>
              </a:rPr>
              <a:t>	</a:t>
            </a:r>
            <a:r>
              <a:rPr lang="en-US" sz="1200" dirty="0" smtClean="0">
                <a:solidFill>
                  <a:schemeClr val="tx2">
                    <a:lumMod val="60000"/>
                    <a:lumOff val="40000"/>
                  </a:schemeClr>
                </a:solidFill>
              </a:rPr>
              <a:t>"</a:t>
            </a:r>
            <a:r>
              <a:rPr lang="en-US" sz="1200" dirty="0">
                <a:solidFill>
                  <a:schemeClr val="tx2">
                    <a:lumMod val="60000"/>
                    <a:lumOff val="40000"/>
                  </a:schemeClr>
                </a:solidFill>
              </a:rPr>
              <a:t>id</a:t>
            </a:r>
            <a:r>
              <a:rPr lang="en-US" sz="1200" dirty="0" smtClean="0">
                <a:solidFill>
                  <a:schemeClr val="tx2">
                    <a:lumMod val="60000"/>
                    <a:lumOff val="40000"/>
                  </a:schemeClr>
                </a:solidFill>
              </a:rPr>
              <a:t>": 10,	</a:t>
            </a:r>
          </a:p>
          <a:p>
            <a:pPr marL="0" indent="0">
              <a:lnSpc>
                <a:spcPct val="100000"/>
              </a:lnSpc>
              <a:buNone/>
            </a:pPr>
            <a:r>
              <a:rPr lang="en-US" sz="1200" dirty="0">
                <a:solidFill>
                  <a:schemeClr val="tx2">
                    <a:lumMod val="60000"/>
                    <a:lumOff val="40000"/>
                  </a:schemeClr>
                </a:solidFill>
              </a:rPr>
              <a:t>	</a:t>
            </a:r>
            <a:r>
              <a:rPr lang="en-US" sz="1200" dirty="0" smtClean="0">
                <a:solidFill>
                  <a:schemeClr val="tx2">
                    <a:lumMod val="60000"/>
                    <a:lumOff val="40000"/>
                  </a:schemeClr>
                </a:solidFill>
              </a:rPr>
              <a:t>"</a:t>
            </a:r>
            <a:r>
              <a:rPr lang="en-US" sz="1200" dirty="0" err="1">
                <a:solidFill>
                  <a:schemeClr val="tx2">
                    <a:lumMod val="60000"/>
                    <a:lumOff val="40000"/>
                  </a:schemeClr>
                </a:solidFill>
              </a:rPr>
              <a:t>params</a:t>
            </a:r>
            <a:r>
              <a:rPr lang="en-US" sz="1200" dirty="0" smtClean="0">
                <a:solidFill>
                  <a:schemeClr val="tx2">
                    <a:lumMod val="60000"/>
                    <a:lumOff val="40000"/>
                  </a:schemeClr>
                </a:solidFill>
              </a:rPr>
              <a:t>":[{ </a:t>
            </a:r>
          </a:p>
          <a:p>
            <a:pPr marL="0" indent="0">
              <a:lnSpc>
                <a:spcPct val="100000"/>
              </a:lnSpc>
              <a:buNone/>
            </a:pPr>
            <a:r>
              <a:rPr lang="en-US" sz="1200" dirty="0">
                <a:solidFill>
                  <a:schemeClr val="tx2">
                    <a:lumMod val="60000"/>
                    <a:lumOff val="40000"/>
                  </a:schemeClr>
                </a:solidFill>
              </a:rPr>
              <a:t>	</a:t>
            </a:r>
            <a:r>
              <a:rPr lang="en-US" sz="1200" dirty="0" smtClean="0">
                <a:solidFill>
                  <a:schemeClr val="tx2">
                    <a:lumMod val="60000"/>
                    <a:lumOff val="40000"/>
                  </a:schemeClr>
                </a:solidFill>
              </a:rPr>
              <a:t>	"</a:t>
            </a:r>
            <a:r>
              <a:rPr lang="en-US" sz="1200" dirty="0" err="1">
                <a:solidFill>
                  <a:schemeClr val="tx2">
                    <a:lumMod val="60000"/>
                    <a:lumOff val="40000"/>
                  </a:schemeClr>
                </a:solidFill>
              </a:rPr>
              <a:t>qMetaDef</a:t>
            </a:r>
            <a:r>
              <a:rPr lang="en-US" sz="1200" dirty="0" smtClean="0">
                <a:solidFill>
                  <a:schemeClr val="tx2">
                    <a:lumMod val="60000"/>
                    <a:lumOff val="40000"/>
                  </a:schemeClr>
                </a:solidFill>
              </a:rPr>
              <a:t>": {</a:t>
            </a:r>
          </a:p>
          <a:p>
            <a:pPr marL="0" indent="0">
              <a:lnSpc>
                <a:spcPct val="100000"/>
              </a:lnSpc>
              <a:buNone/>
            </a:pPr>
            <a:r>
              <a:rPr lang="en-US" sz="1200" dirty="0">
                <a:solidFill>
                  <a:schemeClr val="tx2">
                    <a:lumMod val="60000"/>
                    <a:lumOff val="40000"/>
                  </a:schemeClr>
                </a:solidFill>
              </a:rPr>
              <a:t>	</a:t>
            </a:r>
            <a:r>
              <a:rPr lang="en-US" sz="1200" dirty="0" smtClean="0">
                <a:solidFill>
                  <a:schemeClr val="tx2">
                    <a:lumMod val="60000"/>
                    <a:lumOff val="40000"/>
                  </a:schemeClr>
                </a:solidFill>
              </a:rPr>
              <a:t>		"</a:t>
            </a:r>
            <a:r>
              <a:rPr lang="en-US" sz="1200" dirty="0" err="1">
                <a:solidFill>
                  <a:schemeClr val="tx2">
                    <a:lumMod val="60000"/>
                    <a:lumOff val="40000"/>
                  </a:schemeClr>
                </a:solidFill>
              </a:rPr>
              <a:t>title":"My</a:t>
            </a:r>
            <a:r>
              <a:rPr lang="en-US" sz="1200" dirty="0">
                <a:solidFill>
                  <a:schemeClr val="tx2">
                    <a:lumMod val="60000"/>
                    <a:lumOff val="40000"/>
                  </a:schemeClr>
                </a:solidFill>
              </a:rPr>
              <a:t> </a:t>
            </a:r>
            <a:r>
              <a:rPr lang="en-US" sz="1200" dirty="0" smtClean="0">
                <a:solidFill>
                  <a:schemeClr val="tx2">
                    <a:lumMod val="60000"/>
                    <a:lumOff val="40000"/>
                  </a:schemeClr>
                </a:solidFill>
              </a:rPr>
              <a:t>new sheet", 					"</a:t>
            </a:r>
            <a:r>
              <a:rPr lang="en-US" sz="1200" dirty="0">
                <a:solidFill>
                  <a:schemeClr val="tx2">
                    <a:lumMod val="60000"/>
                    <a:lumOff val="40000"/>
                  </a:schemeClr>
                </a:solidFill>
              </a:rPr>
              <a:t>description</a:t>
            </a:r>
            <a:r>
              <a:rPr lang="en-US" sz="1200" dirty="0" smtClean="0">
                <a:solidFill>
                  <a:schemeClr val="tx2">
                    <a:lumMod val="60000"/>
                    <a:lumOff val="40000"/>
                  </a:schemeClr>
                </a:solidFill>
              </a:rPr>
              <a:t>": “</a:t>
            </a:r>
            <a:r>
              <a:rPr lang="en-US" sz="1200" dirty="0" err="1" smtClean="0">
                <a:solidFill>
                  <a:schemeClr val="tx2">
                    <a:lumMod val="60000"/>
                    <a:lumOff val="40000"/>
                  </a:schemeClr>
                </a:solidFill>
              </a:rPr>
              <a:t>Poopie</a:t>
            </a:r>
            <a:r>
              <a:rPr lang="en-US" sz="1200" dirty="0" smtClean="0">
                <a:solidFill>
                  <a:schemeClr val="tx2">
                    <a:lumMod val="60000"/>
                    <a:lumOff val="40000"/>
                  </a:schemeClr>
                </a:solidFill>
              </a:rPr>
              <a:t>” </a:t>
            </a:r>
          </a:p>
          <a:p>
            <a:pPr marL="0" indent="0">
              <a:lnSpc>
                <a:spcPct val="100000"/>
              </a:lnSpc>
              <a:buNone/>
            </a:pPr>
            <a:r>
              <a:rPr lang="en-US" sz="1200" dirty="0">
                <a:solidFill>
                  <a:schemeClr val="tx2">
                    <a:lumMod val="60000"/>
                    <a:lumOff val="40000"/>
                  </a:schemeClr>
                </a:solidFill>
              </a:rPr>
              <a:t>	</a:t>
            </a:r>
            <a:r>
              <a:rPr lang="en-US" sz="1200" dirty="0" smtClean="0">
                <a:solidFill>
                  <a:schemeClr val="tx2">
                    <a:lumMod val="60000"/>
                    <a:lumOff val="40000"/>
                  </a:schemeClr>
                </a:solidFill>
              </a:rPr>
              <a:t>	},</a:t>
            </a:r>
          </a:p>
          <a:p>
            <a:pPr marL="973137" lvl="2" indent="0">
              <a:lnSpc>
                <a:spcPct val="100000"/>
              </a:lnSpc>
              <a:buNone/>
            </a:pPr>
            <a:r>
              <a:rPr lang="en-US" sz="1200" dirty="0" smtClean="0">
                <a:solidFill>
                  <a:schemeClr val="tx2">
                    <a:lumMod val="60000"/>
                    <a:lumOff val="40000"/>
                  </a:schemeClr>
                </a:solidFill>
              </a:rPr>
              <a:t>"</a:t>
            </a:r>
            <a:r>
              <a:rPr lang="en-US" sz="1200" dirty="0" err="1">
                <a:solidFill>
                  <a:schemeClr val="tx2">
                    <a:lumMod val="60000"/>
                    <a:lumOff val="40000"/>
                  </a:schemeClr>
                </a:solidFill>
              </a:rPr>
              <a:t>qInfo</a:t>
            </a:r>
            <a:r>
              <a:rPr lang="en-US" sz="1200" dirty="0" smtClean="0">
                <a:solidFill>
                  <a:schemeClr val="tx2">
                    <a:lumMod val="60000"/>
                    <a:lumOff val="40000"/>
                  </a:schemeClr>
                </a:solidFill>
              </a:rPr>
              <a:t>": {</a:t>
            </a:r>
          </a:p>
          <a:p>
            <a:pPr marL="1430337" lvl="3" indent="0">
              <a:lnSpc>
                <a:spcPct val="100000"/>
              </a:lnSpc>
              <a:buNone/>
            </a:pPr>
            <a:r>
              <a:rPr lang="en-US" sz="1200" dirty="0" smtClean="0">
                <a:solidFill>
                  <a:schemeClr val="tx2">
                    <a:lumMod val="60000"/>
                    <a:lumOff val="40000"/>
                  </a:schemeClr>
                </a:solidFill>
              </a:rPr>
              <a:t>"</a:t>
            </a:r>
            <a:r>
              <a:rPr lang="en-US" sz="1200" dirty="0" err="1">
                <a:solidFill>
                  <a:schemeClr val="tx2">
                    <a:lumMod val="60000"/>
                    <a:lumOff val="40000"/>
                  </a:schemeClr>
                </a:solidFill>
              </a:rPr>
              <a:t>qId</a:t>
            </a:r>
            <a:r>
              <a:rPr lang="en-US" sz="1200" dirty="0">
                <a:solidFill>
                  <a:schemeClr val="tx2">
                    <a:lumMod val="60000"/>
                    <a:lumOff val="40000"/>
                  </a:schemeClr>
                </a:solidFill>
              </a:rPr>
              <a:t>":"</a:t>
            </a:r>
            <a:r>
              <a:rPr lang="en-US" sz="1200" dirty="0" err="1">
                <a:solidFill>
                  <a:schemeClr val="tx2">
                    <a:lumMod val="60000"/>
                    <a:lumOff val="40000"/>
                  </a:schemeClr>
                </a:solidFill>
              </a:rPr>
              <a:t>HvZvHV</a:t>
            </a:r>
            <a:r>
              <a:rPr lang="en-US" sz="1200" dirty="0" smtClean="0">
                <a:solidFill>
                  <a:schemeClr val="tx2">
                    <a:lumMod val="60000"/>
                    <a:lumOff val="40000"/>
                  </a:schemeClr>
                </a:solidFill>
              </a:rPr>
              <a:t>",</a:t>
            </a:r>
          </a:p>
          <a:p>
            <a:pPr marL="1430337" lvl="3" indent="0">
              <a:lnSpc>
                <a:spcPct val="100000"/>
              </a:lnSpc>
              <a:buNone/>
            </a:pPr>
            <a:r>
              <a:rPr lang="en-US" sz="1200" dirty="0" smtClean="0">
                <a:solidFill>
                  <a:schemeClr val="tx2">
                    <a:lumMod val="60000"/>
                    <a:lumOff val="40000"/>
                  </a:schemeClr>
                </a:solidFill>
              </a:rPr>
              <a:t>"</a:t>
            </a:r>
            <a:r>
              <a:rPr lang="en-US" sz="1200" dirty="0" err="1">
                <a:solidFill>
                  <a:schemeClr val="tx2">
                    <a:lumMod val="60000"/>
                    <a:lumOff val="40000"/>
                  </a:schemeClr>
                </a:solidFill>
              </a:rPr>
              <a:t>qType</a:t>
            </a:r>
            <a:r>
              <a:rPr lang="en-US" sz="1200" dirty="0">
                <a:solidFill>
                  <a:schemeClr val="tx2">
                    <a:lumMod val="60000"/>
                    <a:lumOff val="40000"/>
                  </a:schemeClr>
                </a:solidFill>
              </a:rPr>
              <a:t>":"</a:t>
            </a:r>
            <a:r>
              <a:rPr lang="en-US" sz="1200" dirty="0" smtClean="0">
                <a:solidFill>
                  <a:schemeClr val="tx2">
                    <a:lumMod val="60000"/>
                    <a:lumOff val="40000"/>
                  </a:schemeClr>
                </a:solidFill>
              </a:rPr>
              <a:t>sheet“</a:t>
            </a:r>
          </a:p>
          <a:p>
            <a:pPr marL="973137" lvl="2" indent="0">
              <a:lnSpc>
                <a:spcPct val="100000"/>
              </a:lnSpc>
              <a:buNone/>
            </a:pPr>
            <a:r>
              <a:rPr lang="en-US" sz="1200" dirty="0" smtClean="0">
                <a:solidFill>
                  <a:schemeClr val="tx2">
                    <a:lumMod val="60000"/>
                    <a:lumOff val="40000"/>
                  </a:schemeClr>
                </a:solidFill>
              </a:rPr>
              <a:t>}</a:t>
            </a:r>
          </a:p>
          <a:p>
            <a:pPr marL="0" indent="0">
              <a:lnSpc>
                <a:spcPct val="100000"/>
              </a:lnSpc>
              <a:buNone/>
            </a:pPr>
            <a:r>
              <a:rPr lang="en-US" sz="1200" dirty="0" smtClean="0">
                <a:solidFill>
                  <a:schemeClr val="tx2">
                    <a:lumMod val="60000"/>
                    <a:lumOff val="40000"/>
                  </a:schemeClr>
                </a:solidFill>
              </a:rPr>
              <a:t>	}],</a:t>
            </a:r>
          </a:p>
          <a:p>
            <a:pPr marL="0" indent="0">
              <a:lnSpc>
                <a:spcPct val="100000"/>
              </a:lnSpc>
              <a:buNone/>
            </a:pPr>
            <a:r>
              <a:rPr lang="en-US" sz="1200" dirty="0" smtClean="0">
                <a:solidFill>
                  <a:schemeClr val="tx2">
                    <a:lumMod val="60000"/>
                    <a:lumOff val="40000"/>
                  </a:schemeClr>
                </a:solidFill>
              </a:rPr>
              <a:t>	"</a:t>
            </a:r>
            <a:r>
              <a:rPr lang="en-US" sz="1200" dirty="0" err="1">
                <a:solidFill>
                  <a:schemeClr val="tx2">
                    <a:lumMod val="60000"/>
                    <a:lumOff val="40000"/>
                  </a:schemeClr>
                </a:solidFill>
              </a:rPr>
              <a:t>jsonrpc</a:t>
            </a:r>
            <a:r>
              <a:rPr lang="en-US" sz="1200" dirty="0">
                <a:solidFill>
                  <a:schemeClr val="tx2">
                    <a:lumMod val="60000"/>
                    <a:lumOff val="40000"/>
                  </a:schemeClr>
                </a:solidFill>
              </a:rPr>
              <a:t>": "2.0</a:t>
            </a:r>
            <a:r>
              <a:rPr lang="en-US" sz="1200" dirty="0" smtClean="0">
                <a:solidFill>
                  <a:schemeClr val="tx2">
                    <a:lumMod val="60000"/>
                    <a:lumOff val="40000"/>
                  </a:schemeClr>
                </a:solidFill>
              </a:rPr>
              <a:t>"</a:t>
            </a:r>
          </a:p>
          <a:p>
            <a:pPr marL="0" indent="0">
              <a:lnSpc>
                <a:spcPct val="100000"/>
              </a:lnSpc>
              <a:buNone/>
            </a:pPr>
            <a:r>
              <a:rPr lang="en-US" sz="1200" dirty="0" smtClean="0">
                <a:solidFill>
                  <a:schemeClr val="tx2">
                    <a:lumMod val="60000"/>
                    <a:lumOff val="40000"/>
                  </a:schemeClr>
                </a:solidFill>
              </a:rPr>
              <a:t>}</a:t>
            </a:r>
            <a:endParaRPr lang="en-US" sz="1200" dirty="0">
              <a:solidFill>
                <a:schemeClr val="tx2">
                  <a:lumMod val="60000"/>
                  <a:lumOff val="40000"/>
                </a:schemeClr>
              </a:solidFill>
            </a:endParaRPr>
          </a:p>
        </p:txBody>
      </p:sp>
      <p:sp>
        <p:nvSpPr>
          <p:cNvPr id="5" name="Text Placeholder 4"/>
          <p:cNvSpPr>
            <a:spLocks noGrp="1"/>
          </p:cNvSpPr>
          <p:nvPr>
            <p:ph type="body" sz="quarter" idx="12"/>
          </p:nvPr>
        </p:nvSpPr>
        <p:spPr>
          <a:xfrm>
            <a:off x="4824706" y="1208088"/>
            <a:ext cx="3727790" cy="312330"/>
          </a:xfrm>
        </p:spPr>
        <p:txBody>
          <a:bodyPr/>
          <a:lstStyle/>
          <a:p>
            <a:r>
              <a:rPr lang="en-US" dirty="0" smtClean="0"/>
              <a:t>Response</a:t>
            </a:r>
            <a:endParaRPr lang="en-US" dirty="0"/>
          </a:p>
        </p:txBody>
      </p:sp>
      <p:sp>
        <p:nvSpPr>
          <p:cNvPr id="6" name="Text Placeholder 5"/>
          <p:cNvSpPr>
            <a:spLocks noGrp="1"/>
          </p:cNvSpPr>
          <p:nvPr>
            <p:ph type="body" sz="quarter" idx="13"/>
          </p:nvPr>
        </p:nvSpPr>
        <p:spPr>
          <a:xfrm>
            <a:off x="4824706" y="1639068"/>
            <a:ext cx="3727790" cy="3287054"/>
          </a:xfrm>
        </p:spPr>
        <p:txBody>
          <a:bodyPr/>
          <a:lstStyle/>
          <a:p>
            <a:pPr marL="0" indent="0">
              <a:lnSpc>
                <a:spcPct val="100000"/>
              </a:lnSpc>
              <a:buNone/>
            </a:pPr>
            <a:r>
              <a:rPr lang="en-US" sz="1200" dirty="0">
                <a:solidFill>
                  <a:schemeClr val="tx2">
                    <a:lumMod val="60000"/>
                    <a:lumOff val="40000"/>
                  </a:schemeClr>
                </a:solidFill>
              </a:rPr>
              <a:t> </a:t>
            </a:r>
            <a:r>
              <a:rPr lang="en-US" sz="1200" dirty="0" smtClean="0">
                <a:solidFill>
                  <a:schemeClr val="tx2">
                    <a:lumMod val="60000"/>
                    <a:lumOff val="40000"/>
                  </a:schemeClr>
                </a:solidFill>
              </a:rPr>
              <a:t>{</a:t>
            </a:r>
          </a:p>
          <a:p>
            <a:pPr marL="285750" lvl="1" indent="0">
              <a:lnSpc>
                <a:spcPct val="100000"/>
              </a:lnSpc>
              <a:buNone/>
            </a:pPr>
            <a:r>
              <a:rPr lang="en-US" sz="1200" dirty="0" smtClean="0">
                <a:solidFill>
                  <a:schemeClr val="tx2">
                    <a:lumMod val="60000"/>
                    <a:lumOff val="40000"/>
                  </a:schemeClr>
                </a:solidFill>
              </a:rPr>
              <a:t>"</a:t>
            </a:r>
            <a:r>
              <a:rPr lang="en-US" sz="1200" dirty="0">
                <a:solidFill>
                  <a:schemeClr val="tx2">
                    <a:lumMod val="60000"/>
                    <a:lumOff val="40000"/>
                  </a:schemeClr>
                </a:solidFill>
              </a:rPr>
              <a:t>id</a:t>
            </a:r>
            <a:r>
              <a:rPr lang="en-US" sz="1200" dirty="0" smtClean="0">
                <a:solidFill>
                  <a:schemeClr val="tx2">
                    <a:lumMod val="60000"/>
                    <a:lumOff val="40000"/>
                  </a:schemeClr>
                </a:solidFill>
              </a:rPr>
              <a:t>": 10,</a:t>
            </a:r>
          </a:p>
          <a:p>
            <a:pPr marL="285750" lvl="1" indent="0">
              <a:lnSpc>
                <a:spcPct val="100000"/>
              </a:lnSpc>
              <a:buNone/>
            </a:pPr>
            <a:r>
              <a:rPr lang="en-US" sz="1200" dirty="0" smtClean="0">
                <a:solidFill>
                  <a:schemeClr val="tx2">
                    <a:lumMod val="60000"/>
                    <a:lumOff val="40000"/>
                  </a:schemeClr>
                </a:solidFill>
              </a:rPr>
              <a:t>"</a:t>
            </a:r>
            <a:r>
              <a:rPr lang="en-US" sz="1200" dirty="0">
                <a:solidFill>
                  <a:schemeClr val="tx2">
                    <a:lumMod val="60000"/>
                    <a:lumOff val="40000"/>
                  </a:schemeClr>
                </a:solidFill>
              </a:rPr>
              <a:t>result</a:t>
            </a:r>
            <a:r>
              <a:rPr lang="en-US" sz="1200" dirty="0" smtClean="0">
                <a:solidFill>
                  <a:schemeClr val="tx2">
                    <a:lumMod val="60000"/>
                    <a:lumOff val="40000"/>
                  </a:schemeClr>
                </a:solidFill>
              </a:rPr>
              <a:t>": {</a:t>
            </a:r>
          </a:p>
          <a:p>
            <a:pPr marL="973137" lvl="2" indent="0">
              <a:lnSpc>
                <a:spcPct val="100000"/>
              </a:lnSpc>
              <a:buNone/>
            </a:pPr>
            <a:r>
              <a:rPr lang="en-US" sz="1200" dirty="0" smtClean="0">
                <a:solidFill>
                  <a:schemeClr val="tx2">
                    <a:lumMod val="60000"/>
                    <a:lumOff val="40000"/>
                  </a:schemeClr>
                </a:solidFill>
              </a:rPr>
              <a:t>"</a:t>
            </a:r>
            <a:r>
              <a:rPr lang="en-US" sz="1200" dirty="0" err="1">
                <a:solidFill>
                  <a:schemeClr val="tx2">
                    <a:lumMod val="60000"/>
                    <a:lumOff val="40000"/>
                  </a:schemeClr>
                </a:solidFill>
              </a:rPr>
              <a:t>qReturn</a:t>
            </a:r>
            <a:r>
              <a:rPr lang="en-US" sz="1200" dirty="0" smtClean="0">
                <a:solidFill>
                  <a:schemeClr val="tx2">
                    <a:lumMod val="60000"/>
                    <a:lumOff val="40000"/>
                  </a:schemeClr>
                </a:solidFill>
              </a:rPr>
              <a:t>": {</a:t>
            </a:r>
          </a:p>
          <a:p>
            <a:pPr marL="1430337" lvl="3" indent="0">
              <a:lnSpc>
                <a:spcPct val="100000"/>
              </a:lnSpc>
              <a:buNone/>
            </a:pPr>
            <a:r>
              <a:rPr lang="en-US" sz="1200" dirty="0" smtClean="0">
                <a:solidFill>
                  <a:schemeClr val="tx2">
                    <a:lumMod val="60000"/>
                    <a:lumOff val="40000"/>
                  </a:schemeClr>
                </a:solidFill>
              </a:rPr>
              <a:t>"</a:t>
            </a:r>
            <a:r>
              <a:rPr lang="en-US" sz="1200" dirty="0" err="1">
                <a:solidFill>
                  <a:schemeClr val="tx2">
                    <a:lumMod val="60000"/>
                    <a:lumOff val="40000"/>
                  </a:schemeClr>
                </a:solidFill>
              </a:rPr>
              <a:t>qType</a:t>
            </a:r>
            <a:r>
              <a:rPr lang="en-US" sz="1200" dirty="0" smtClean="0">
                <a:solidFill>
                  <a:schemeClr val="tx2">
                    <a:lumMod val="60000"/>
                    <a:lumOff val="40000"/>
                  </a:schemeClr>
                </a:solidFill>
              </a:rPr>
              <a:t>": "</a:t>
            </a:r>
            <a:r>
              <a:rPr lang="en-US" sz="1200" dirty="0" err="1">
                <a:solidFill>
                  <a:schemeClr val="tx2">
                    <a:lumMod val="60000"/>
                    <a:lumOff val="40000"/>
                  </a:schemeClr>
                </a:solidFill>
              </a:rPr>
              <a:t>GenericObject</a:t>
            </a:r>
            <a:r>
              <a:rPr lang="en-US" sz="1200" dirty="0" smtClean="0">
                <a:solidFill>
                  <a:schemeClr val="tx2">
                    <a:lumMod val="60000"/>
                    <a:lumOff val="40000"/>
                  </a:schemeClr>
                </a:solidFill>
              </a:rPr>
              <a:t>",</a:t>
            </a:r>
          </a:p>
          <a:p>
            <a:pPr marL="1430337" lvl="3" indent="0">
              <a:lnSpc>
                <a:spcPct val="100000"/>
              </a:lnSpc>
              <a:buNone/>
            </a:pPr>
            <a:r>
              <a:rPr lang="en-US" sz="1200" dirty="0" smtClean="0">
                <a:solidFill>
                  <a:schemeClr val="tx2">
                    <a:lumMod val="60000"/>
                    <a:lumOff val="40000"/>
                  </a:schemeClr>
                </a:solidFill>
              </a:rPr>
              <a:t>"</a:t>
            </a:r>
            <a:r>
              <a:rPr lang="en-US" sz="1200" dirty="0" err="1">
                <a:solidFill>
                  <a:schemeClr val="tx2">
                    <a:lumMod val="60000"/>
                    <a:lumOff val="40000"/>
                  </a:schemeClr>
                </a:solidFill>
              </a:rPr>
              <a:t>qHandle</a:t>
            </a:r>
            <a:r>
              <a:rPr lang="en-US" sz="1200" dirty="0" smtClean="0">
                <a:solidFill>
                  <a:schemeClr val="tx2">
                    <a:lumMod val="60000"/>
                    <a:lumOff val="40000"/>
                  </a:schemeClr>
                </a:solidFill>
              </a:rPr>
              <a:t>": 4</a:t>
            </a:r>
          </a:p>
          <a:p>
            <a:pPr marL="973137" lvl="2" indent="0">
              <a:lnSpc>
                <a:spcPct val="100000"/>
              </a:lnSpc>
              <a:buNone/>
            </a:pPr>
            <a:r>
              <a:rPr lang="en-US" sz="1200" dirty="0" smtClean="0">
                <a:solidFill>
                  <a:schemeClr val="tx2">
                    <a:lumMod val="60000"/>
                    <a:lumOff val="40000"/>
                  </a:schemeClr>
                </a:solidFill>
              </a:rPr>
              <a:t>},</a:t>
            </a:r>
          </a:p>
          <a:p>
            <a:pPr marL="973137" lvl="2" indent="0">
              <a:lnSpc>
                <a:spcPct val="100000"/>
              </a:lnSpc>
              <a:buNone/>
            </a:pPr>
            <a:r>
              <a:rPr lang="en-US" sz="1200" dirty="0" smtClean="0">
                <a:solidFill>
                  <a:schemeClr val="tx2">
                    <a:lumMod val="60000"/>
                    <a:lumOff val="40000"/>
                  </a:schemeClr>
                </a:solidFill>
              </a:rPr>
              <a:t>"</a:t>
            </a:r>
            <a:r>
              <a:rPr lang="en-US" sz="1200" dirty="0" err="1">
                <a:solidFill>
                  <a:schemeClr val="tx2">
                    <a:lumMod val="60000"/>
                    <a:lumOff val="40000"/>
                  </a:schemeClr>
                </a:solidFill>
              </a:rPr>
              <a:t>qInfo</a:t>
            </a:r>
            <a:r>
              <a:rPr lang="en-US" sz="1200" dirty="0" smtClean="0">
                <a:solidFill>
                  <a:schemeClr val="tx2">
                    <a:lumMod val="60000"/>
                    <a:lumOff val="40000"/>
                  </a:schemeClr>
                </a:solidFill>
              </a:rPr>
              <a:t>": {</a:t>
            </a:r>
          </a:p>
          <a:p>
            <a:pPr marL="1430337" lvl="3" indent="0">
              <a:lnSpc>
                <a:spcPct val="100000"/>
              </a:lnSpc>
              <a:buNone/>
            </a:pPr>
            <a:r>
              <a:rPr lang="en-US" sz="1200" dirty="0" smtClean="0">
                <a:solidFill>
                  <a:schemeClr val="tx2">
                    <a:lumMod val="60000"/>
                    <a:lumOff val="40000"/>
                  </a:schemeClr>
                </a:solidFill>
              </a:rPr>
              <a:t>"</a:t>
            </a:r>
            <a:r>
              <a:rPr lang="en-US" sz="1200" dirty="0" err="1">
                <a:solidFill>
                  <a:schemeClr val="tx2">
                    <a:lumMod val="60000"/>
                    <a:lumOff val="40000"/>
                  </a:schemeClr>
                </a:solidFill>
              </a:rPr>
              <a:t>qId</a:t>
            </a:r>
            <a:r>
              <a:rPr lang="en-US" sz="1200" dirty="0" smtClean="0">
                <a:solidFill>
                  <a:schemeClr val="tx2">
                    <a:lumMod val="60000"/>
                    <a:lumOff val="40000"/>
                  </a:schemeClr>
                </a:solidFill>
              </a:rPr>
              <a:t>": "</a:t>
            </a:r>
            <a:r>
              <a:rPr lang="en-US" sz="1200" dirty="0" err="1">
                <a:solidFill>
                  <a:schemeClr val="tx2">
                    <a:lumMod val="60000"/>
                    <a:lumOff val="40000"/>
                  </a:schemeClr>
                </a:solidFill>
              </a:rPr>
              <a:t>HvZvHV</a:t>
            </a:r>
            <a:r>
              <a:rPr lang="en-US" sz="1200" dirty="0" smtClean="0">
                <a:solidFill>
                  <a:schemeClr val="tx2">
                    <a:lumMod val="60000"/>
                    <a:lumOff val="40000"/>
                  </a:schemeClr>
                </a:solidFill>
              </a:rPr>
              <a:t>",</a:t>
            </a:r>
          </a:p>
          <a:p>
            <a:pPr marL="1430337" lvl="3" indent="0">
              <a:lnSpc>
                <a:spcPct val="100000"/>
              </a:lnSpc>
              <a:buNone/>
            </a:pPr>
            <a:r>
              <a:rPr lang="en-US" sz="1200" dirty="0" smtClean="0">
                <a:solidFill>
                  <a:schemeClr val="tx2">
                    <a:lumMod val="60000"/>
                    <a:lumOff val="40000"/>
                  </a:schemeClr>
                </a:solidFill>
              </a:rPr>
              <a:t>"</a:t>
            </a:r>
            <a:r>
              <a:rPr lang="en-US" sz="1200" dirty="0" err="1">
                <a:solidFill>
                  <a:schemeClr val="tx2">
                    <a:lumMod val="60000"/>
                    <a:lumOff val="40000"/>
                  </a:schemeClr>
                </a:solidFill>
              </a:rPr>
              <a:t>qType</a:t>
            </a:r>
            <a:r>
              <a:rPr lang="en-US" sz="1200" dirty="0" smtClean="0">
                <a:solidFill>
                  <a:schemeClr val="tx2">
                    <a:lumMod val="60000"/>
                    <a:lumOff val="40000"/>
                  </a:schemeClr>
                </a:solidFill>
              </a:rPr>
              <a:t>": "sheet“</a:t>
            </a:r>
          </a:p>
          <a:p>
            <a:pPr marL="973137" lvl="2" indent="0">
              <a:lnSpc>
                <a:spcPct val="100000"/>
              </a:lnSpc>
              <a:buNone/>
            </a:pPr>
            <a:r>
              <a:rPr lang="en-US" sz="1200" dirty="0" smtClean="0">
                <a:solidFill>
                  <a:schemeClr val="tx2">
                    <a:lumMod val="60000"/>
                    <a:lumOff val="40000"/>
                  </a:schemeClr>
                </a:solidFill>
              </a:rPr>
              <a:t>}</a:t>
            </a:r>
          </a:p>
          <a:p>
            <a:pPr marL="285750" lvl="1" indent="0">
              <a:lnSpc>
                <a:spcPct val="100000"/>
              </a:lnSpc>
              <a:buNone/>
            </a:pPr>
            <a:r>
              <a:rPr lang="en-US" sz="1200" dirty="0" smtClean="0">
                <a:solidFill>
                  <a:schemeClr val="tx2">
                    <a:lumMod val="60000"/>
                    <a:lumOff val="40000"/>
                  </a:schemeClr>
                </a:solidFill>
              </a:rPr>
              <a:t>},</a:t>
            </a:r>
          </a:p>
          <a:p>
            <a:pPr marL="285750" lvl="1" indent="0">
              <a:lnSpc>
                <a:spcPct val="100000"/>
              </a:lnSpc>
              <a:buNone/>
            </a:pPr>
            <a:r>
              <a:rPr lang="en-US" sz="1200" dirty="0" smtClean="0">
                <a:solidFill>
                  <a:schemeClr val="tx2">
                    <a:lumMod val="60000"/>
                    <a:lumOff val="40000"/>
                  </a:schemeClr>
                </a:solidFill>
              </a:rPr>
              <a:t>"</a:t>
            </a:r>
            <a:r>
              <a:rPr lang="en-US" sz="1200" dirty="0">
                <a:solidFill>
                  <a:schemeClr val="tx2">
                    <a:lumMod val="60000"/>
                    <a:lumOff val="40000"/>
                  </a:schemeClr>
                </a:solidFill>
              </a:rPr>
              <a:t>change</a:t>
            </a:r>
            <a:r>
              <a:rPr lang="en-US" sz="1200" dirty="0" smtClean="0">
                <a:solidFill>
                  <a:schemeClr val="tx2">
                    <a:lumMod val="60000"/>
                    <a:lumOff val="40000"/>
                  </a:schemeClr>
                </a:solidFill>
              </a:rPr>
              <a:t>": [</a:t>
            </a:r>
            <a:r>
              <a:rPr lang="en-US" sz="1200" dirty="0">
                <a:solidFill>
                  <a:schemeClr val="tx2">
                    <a:lumMod val="60000"/>
                    <a:lumOff val="40000"/>
                  </a:schemeClr>
                </a:solidFill>
              </a:rPr>
              <a:t>1,2,4</a:t>
            </a:r>
            <a:r>
              <a:rPr lang="en-US" sz="1200" dirty="0" smtClean="0">
                <a:solidFill>
                  <a:schemeClr val="tx2">
                    <a:lumMod val="60000"/>
                    <a:lumOff val="40000"/>
                  </a:schemeClr>
                </a:solidFill>
              </a:rPr>
              <a:t>],</a:t>
            </a:r>
          </a:p>
          <a:p>
            <a:pPr marL="285750" lvl="1" indent="0">
              <a:lnSpc>
                <a:spcPct val="100000"/>
              </a:lnSpc>
              <a:buNone/>
            </a:pPr>
            <a:r>
              <a:rPr lang="en-US" sz="1200" dirty="0" smtClean="0">
                <a:solidFill>
                  <a:schemeClr val="tx2">
                    <a:lumMod val="60000"/>
                    <a:lumOff val="40000"/>
                  </a:schemeClr>
                </a:solidFill>
              </a:rPr>
              <a:t>"</a:t>
            </a:r>
            <a:r>
              <a:rPr lang="en-US" sz="1200" dirty="0" err="1">
                <a:solidFill>
                  <a:schemeClr val="tx2">
                    <a:lumMod val="60000"/>
                    <a:lumOff val="40000"/>
                  </a:schemeClr>
                </a:solidFill>
              </a:rPr>
              <a:t>jsonrpc</a:t>
            </a:r>
            <a:r>
              <a:rPr lang="en-US" sz="1200" dirty="0">
                <a:solidFill>
                  <a:schemeClr val="tx2">
                    <a:lumMod val="60000"/>
                    <a:lumOff val="40000"/>
                  </a:schemeClr>
                </a:solidFill>
              </a:rPr>
              <a:t>": "2.0</a:t>
            </a:r>
            <a:r>
              <a:rPr lang="en-US" sz="1200" dirty="0" smtClean="0">
                <a:solidFill>
                  <a:schemeClr val="tx2">
                    <a:lumMod val="60000"/>
                    <a:lumOff val="40000"/>
                  </a:schemeClr>
                </a:solidFill>
              </a:rPr>
              <a:t>"</a:t>
            </a:r>
          </a:p>
          <a:p>
            <a:pPr marL="0" indent="0">
              <a:lnSpc>
                <a:spcPct val="100000"/>
              </a:lnSpc>
              <a:buNone/>
            </a:pPr>
            <a:r>
              <a:rPr lang="en-US" sz="1200" dirty="0" smtClean="0">
                <a:solidFill>
                  <a:schemeClr val="tx2">
                    <a:lumMod val="60000"/>
                    <a:lumOff val="40000"/>
                  </a:schemeClr>
                </a:solidFill>
              </a:rPr>
              <a:t>}</a:t>
            </a:r>
            <a:endParaRPr lang="en-US" sz="1200" dirty="0">
              <a:solidFill>
                <a:schemeClr val="tx2">
                  <a:lumMod val="60000"/>
                  <a:lumOff val="40000"/>
                </a:schemeClr>
              </a:solidFill>
            </a:endParaRPr>
          </a:p>
        </p:txBody>
      </p:sp>
      <p:sp>
        <p:nvSpPr>
          <p:cNvPr id="2" name="Title 1"/>
          <p:cNvSpPr>
            <a:spLocks noGrp="1"/>
          </p:cNvSpPr>
          <p:nvPr>
            <p:ph type="title"/>
          </p:nvPr>
        </p:nvSpPr>
        <p:spPr/>
        <p:txBody>
          <a:bodyPr/>
          <a:lstStyle/>
          <a:p>
            <a:r>
              <a:rPr lang="en-US" dirty="0"/>
              <a:t>The Agnostic Engine API</a:t>
            </a:r>
          </a:p>
        </p:txBody>
      </p:sp>
      <p:sp>
        <p:nvSpPr>
          <p:cNvPr id="7" name="Text Placeholder 6"/>
          <p:cNvSpPr>
            <a:spLocks noGrp="1"/>
          </p:cNvSpPr>
          <p:nvPr>
            <p:ph type="body" sz="quarter" idx="10"/>
          </p:nvPr>
        </p:nvSpPr>
        <p:spPr>
          <a:xfrm>
            <a:off x="492125" y="1208088"/>
            <a:ext cx="3727790" cy="312330"/>
          </a:xfrm>
        </p:spPr>
        <p:txBody>
          <a:bodyPr/>
          <a:lstStyle/>
          <a:p>
            <a:r>
              <a:rPr lang="en-US" dirty="0" smtClean="0"/>
              <a:t>Request</a:t>
            </a:r>
            <a:endParaRPr lang="en-US" dirty="0"/>
          </a:p>
        </p:txBody>
      </p:sp>
      <p:pic>
        <p:nvPicPr>
          <p:cNvPr id="3074" name="Picture 2" descr="http://static.tumblr.com/18563354e95f33d7e264de7c5ec1f909/nlx8y0a/y41n19omc/tumblr_static_peeking_ca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0800000">
            <a:off x="-216453" y="5768561"/>
            <a:ext cx="1417156" cy="10894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99699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977" y="1405890"/>
            <a:ext cx="9169977" cy="4034790"/>
          </a:xfrm>
          <a:prstGeom prst="rect">
            <a:avLst/>
          </a:prstGeom>
        </p:spPr>
      </p:pic>
    </p:spTree>
    <p:extLst>
      <p:ext uri="{BB962C8B-B14F-4D97-AF65-F5344CB8AC3E}">
        <p14:creationId xmlns:p14="http://schemas.microsoft.com/office/powerpoint/2010/main" val="36468107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2586623"/>
            <a:ext cx="9144000" cy="430887"/>
          </a:xfrm>
        </p:spPr>
        <p:txBody>
          <a:bodyPr/>
          <a:lstStyle/>
          <a:p>
            <a:r>
              <a:rPr lang="en-US" dirty="0" smtClean="0"/>
              <a:t>Demo</a:t>
            </a:r>
            <a:endParaRPr lang="en-US" dirty="0"/>
          </a:p>
        </p:txBody>
      </p:sp>
    </p:spTree>
    <p:extLst>
      <p:ext uri="{BB962C8B-B14F-4D97-AF65-F5344CB8AC3E}">
        <p14:creationId xmlns:p14="http://schemas.microsoft.com/office/powerpoint/2010/main" val="22245976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Generic Objects</a:t>
            </a:r>
          </a:p>
        </p:txBody>
      </p:sp>
      <p:sp>
        <p:nvSpPr>
          <p:cNvPr id="3" name="Text Placeholder 2"/>
          <p:cNvSpPr>
            <a:spLocks noGrp="1"/>
          </p:cNvSpPr>
          <p:nvPr>
            <p:ph type="body" sz="quarter" idx="11"/>
          </p:nvPr>
        </p:nvSpPr>
        <p:spPr>
          <a:xfrm>
            <a:off x="492124" y="1208088"/>
            <a:ext cx="7046363" cy="5539978"/>
          </a:xfrm>
        </p:spPr>
        <p:txBody>
          <a:bodyPr/>
          <a:lstStyle/>
          <a:p>
            <a:r>
              <a:rPr lang="en-US" dirty="0" smtClean="0"/>
              <a:t>A Generic Object is truly generic</a:t>
            </a:r>
          </a:p>
          <a:p>
            <a:r>
              <a:rPr lang="en-US" dirty="0" smtClean="0"/>
              <a:t>Everything is a generic object (almost)</a:t>
            </a:r>
          </a:p>
          <a:p>
            <a:endParaRPr lang="en-US" dirty="0" smtClean="0"/>
          </a:p>
          <a:p>
            <a:r>
              <a:rPr lang="en-US" dirty="0" smtClean="0"/>
              <a:t>A generic object can have different types, some that our client knows how to render or others which could be user defined.</a:t>
            </a:r>
          </a:p>
          <a:p>
            <a:endParaRPr lang="en-US" dirty="0" smtClean="0"/>
          </a:p>
          <a:p>
            <a:r>
              <a:rPr lang="en-US" dirty="0" smtClean="0"/>
              <a:t>A generic object is hierarchal by nature, a generic object with the type sheet contains it’s children i.e. the charts and list boxes.</a:t>
            </a:r>
          </a:p>
          <a:p>
            <a:endParaRPr lang="en-US" dirty="0" smtClean="0"/>
          </a:p>
          <a:p>
            <a:r>
              <a:rPr lang="en-US" dirty="0" smtClean="0"/>
              <a:t>A generic object can have dynamic properties which the engine recognizes, prefixed with q</a:t>
            </a:r>
          </a:p>
          <a:p>
            <a:endParaRPr lang="en-US" dirty="0" smtClean="0"/>
          </a:p>
          <a:p>
            <a:r>
              <a:rPr lang="en-US" dirty="0" smtClean="0"/>
              <a:t>Full dynamic properties, the engine does not care but persists them to the app.</a:t>
            </a:r>
          </a:p>
          <a:p>
            <a:endParaRPr lang="en-US" dirty="0"/>
          </a:p>
        </p:txBody>
      </p:sp>
    </p:spTree>
    <p:extLst>
      <p:ext uri="{BB962C8B-B14F-4D97-AF65-F5344CB8AC3E}">
        <p14:creationId xmlns:p14="http://schemas.microsoft.com/office/powerpoint/2010/main" val="386900663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Generic Objects</a:t>
            </a:r>
            <a:endParaRPr lang="en-US" dirty="0"/>
          </a:p>
        </p:txBody>
      </p:sp>
      <p:sp>
        <p:nvSpPr>
          <p:cNvPr id="4" name="Rectangle 3"/>
          <p:cNvSpPr/>
          <p:nvPr/>
        </p:nvSpPr>
        <p:spPr>
          <a:xfrm>
            <a:off x="700217" y="1243913"/>
            <a:ext cx="1944129" cy="481089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6" name="Rectangle 5"/>
          <p:cNvSpPr/>
          <p:nvPr/>
        </p:nvSpPr>
        <p:spPr>
          <a:xfrm>
            <a:off x="4493741" y="1243912"/>
            <a:ext cx="1944129" cy="481089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 name="TextBox 6"/>
          <p:cNvSpPr txBox="1"/>
          <p:nvPr/>
        </p:nvSpPr>
        <p:spPr>
          <a:xfrm>
            <a:off x="1284995" y="1449860"/>
            <a:ext cx="774571" cy="369332"/>
          </a:xfrm>
          <a:prstGeom prst="rect">
            <a:avLst/>
          </a:prstGeom>
          <a:noFill/>
        </p:spPr>
        <p:txBody>
          <a:bodyPr wrap="none" rtlCol="0">
            <a:spAutoFit/>
          </a:bodyPr>
          <a:lstStyle/>
          <a:p>
            <a:r>
              <a:rPr lang="en-US" dirty="0" smtClean="0"/>
              <a:t>Client</a:t>
            </a:r>
            <a:endParaRPr lang="en-US" dirty="0"/>
          </a:p>
        </p:txBody>
      </p:sp>
      <p:sp>
        <p:nvSpPr>
          <p:cNvPr id="8" name="TextBox 7"/>
          <p:cNvSpPr txBox="1"/>
          <p:nvPr/>
        </p:nvSpPr>
        <p:spPr>
          <a:xfrm>
            <a:off x="5078519" y="1449860"/>
            <a:ext cx="902811" cy="369332"/>
          </a:xfrm>
          <a:prstGeom prst="rect">
            <a:avLst/>
          </a:prstGeom>
          <a:noFill/>
        </p:spPr>
        <p:txBody>
          <a:bodyPr wrap="none" rtlCol="0">
            <a:spAutoFit/>
          </a:bodyPr>
          <a:lstStyle/>
          <a:p>
            <a:r>
              <a:rPr lang="en-US" dirty="0" smtClean="0"/>
              <a:t>Engine</a:t>
            </a:r>
            <a:endParaRPr lang="en-US" dirty="0"/>
          </a:p>
        </p:txBody>
      </p:sp>
      <p:sp>
        <p:nvSpPr>
          <p:cNvPr id="9" name="Can 8"/>
          <p:cNvSpPr/>
          <p:nvPr/>
        </p:nvSpPr>
        <p:spPr>
          <a:xfrm>
            <a:off x="7331676" y="2858530"/>
            <a:ext cx="1029729" cy="1235675"/>
          </a:xfrm>
          <a:prstGeom prst="can">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 name="TextBox 9"/>
          <p:cNvSpPr txBox="1"/>
          <p:nvPr/>
        </p:nvSpPr>
        <p:spPr>
          <a:xfrm>
            <a:off x="7395134" y="3291701"/>
            <a:ext cx="892131" cy="369332"/>
          </a:xfrm>
          <a:prstGeom prst="rect">
            <a:avLst/>
          </a:prstGeom>
          <a:noFill/>
        </p:spPr>
        <p:txBody>
          <a:bodyPr wrap="square" rtlCol="0">
            <a:spAutoFit/>
          </a:bodyPr>
          <a:lstStyle/>
          <a:p>
            <a:pPr algn="ctr"/>
            <a:r>
              <a:rPr lang="en-US" dirty="0" err="1" smtClean="0"/>
              <a:t>Qvf</a:t>
            </a:r>
            <a:endParaRPr lang="en-US" dirty="0"/>
          </a:p>
        </p:txBody>
      </p:sp>
      <p:cxnSp>
        <p:nvCxnSpPr>
          <p:cNvPr id="12" name="Straight Arrow Connector 11"/>
          <p:cNvCxnSpPr/>
          <p:nvPr/>
        </p:nvCxnSpPr>
        <p:spPr>
          <a:xfrm>
            <a:off x="2800865" y="1449860"/>
            <a:ext cx="1524000" cy="0"/>
          </a:xfrm>
          <a:prstGeom prst="straightConnector1">
            <a:avLst/>
          </a:prstGeom>
          <a:ln cap="sq">
            <a:prstDash val="solid"/>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5" name="Straight Arrow Connector 14"/>
          <p:cNvCxnSpPr/>
          <p:nvPr/>
        </p:nvCxnSpPr>
        <p:spPr>
          <a:xfrm>
            <a:off x="2800865" y="2129482"/>
            <a:ext cx="1524000" cy="0"/>
          </a:xfrm>
          <a:prstGeom prst="straightConnector1">
            <a:avLst/>
          </a:prstGeom>
          <a:ln>
            <a:solidFill>
              <a:schemeClr val="accent1"/>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2800865" y="3661033"/>
            <a:ext cx="1524000" cy="0"/>
          </a:xfrm>
          <a:prstGeom prst="straightConnector1">
            <a:avLst/>
          </a:prstGeom>
          <a:ln>
            <a:solidFill>
              <a:schemeClr val="accent1"/>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a:off x="2800865" y="2883244"/>
            <a:ext cx="1524000" cy="0"/>
          </a:xfrm>
          <a:prstGeom prst="straightConnector1">
            <a:avLst/>
          </a:prstGeom>
          <a:ln cap="sq">
            <a:prstDash val="solid"/>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2800865" y="5131487"/>
            <a:ext cx="1524000" cy="0"/>
          </a:xfrm>
          <a:prstGeom prst="straightConnector1">
            <a:avLst/>
          </a:prstGeom>
          <a:ln>
            <a:solidFill>
              <a:schemeClr val="accent1"/>
            </a:solidFill>
            <a:prstDash val="dash"/>
            <a:headEnd type="arrow"/>
            <a:tailEnd type="none"/>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2835876" y="4296033"/>
            <a:ext cx="1524000" cy="0"/>
          </a:xfrm>
          <a:prstGeom prst="straightConnector1">
            <a:avLst/>
          </a:prstGeom>
          <a:ln cap="sq">
            <a:prstDash val="solid"/>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21" name="TextBox 20"/>
          <p:cNvSpPr txBox="1"/>
          <p:nvPr/>
        </p:nvSpPr>
        <p:spPr>
          <a:xfrm>
            <a:off x="2800865" y="1565879"/>
            <a:ext cx="1524000" cy="246221"/>
          </a:xfrm>
          <a:prstGeom prst="rect">
            <a:avLst/>
          </a:prstGeom>
          <a:noFill/>
        </p:spPr>
        <p:txBody>
          <a:bodyPr wrap="square" rtlCol="0">
            <a:spAutoFit/>
          </a:bodyPr>
          <a:lstStyle/>
          <a:p>
            <a:r>
              <a:rPr lang="en-US" sz="1000" dirty="0" smtClean="0"/>
              <a:t>1. Connect</a:t>
            </a:r>
            <a:endParaRPr lang="en-US" sz="1000" dirty="0"/>
          </a:p>
        </p:txBody>
      </p:sp>
      <p:sp>
        <p:nvSpPr>
          <p:cNvPr id="24" name="TextBox 23"/>
          <p:cNvSpPr txBox="1"/>
          <p:nvPr/>
        </p:nvSpPr>
        <p:spPr>
          <a:xfrm>
            <a:off x="2800865" y="2269869"/>
            <a:ext cx="1598140" cy="246221"/>
          </a:xfrm>
          <a:prstGeom prst="rect">
            <a:avLst/>
          </a:prstGeom>
          <a:noFill/>
        </p:spPr>
        <p:txBody>
          <a:bodyPr wrap="square" rtlCol="0">
            <a:spAutoFit/>
          </a:bodyPr>
          <a:lstStyle/>
          <a:p>
            <a:r>
              <a:rPr lang="en-US" sz="1000" dirty="0" smtClean="0"/>
              <a:t>2. Connection successful</a:t>
            </a:r>
            <a:endParaRPr lang="en-US" sz="1000" dirty="0"/>
          </a:p>
        </p:txBody>
      </p:sp>
      <p:sp>
        <p:nvSpPr>
          <p:cNvPr id="25" name="TextBox 24"/>
          <p:cNvSpPr txBox="1"/>
          <p:nvPr/>
        </p:nvSpPr>
        <p:spPr>
          <a:xfrm>
            <a:off x="2800865" y="2932103"/>
            <a:ext cx="1598140" cy="400110"/>
          </a:xfrm>
          <a:prstGeom prst="rect">
            <a:avLst/>
          </a:prstGeom>
          <a:noFill/>
        </p:spPr>
        <p:txBody>
          <a:bodyPr wrap="square" rtlCol="0">
            <a:spAutoFit/>
          </a:bodyPr>
          <a:lstStyle/>
          <a:p>
            <a:r>
              <a:rPr lang="en-US" sz="1000" dirty="0" smtClean="0"/>
              <a:t>3. Send </a:t>
            </a:r>
            <a:r>
              <a:rPr lang="en-US" sz="1000" dirty="0" err="1" smtClean="0"/>
              <a:t>OpenApp</a:t>
            </a:r>
            <a:r>
              <a:rPr lang="en-US" sz="1000" dirty="0" smtClean="0"/>
              <a:t> on global handle (-1)</a:t>
            </a:r>
            <a:endParaRPr lang="en-US" sz="1000" dirty="0"/>
          </a:p>
        </p:txBody>
      </p:sp>
      <p:cxnSp>
        <p:nvCxnSpPr>
          <p:cNvPr id="27" name="Curved Connector 26"/>
          <p:cNvCxnSpPr/>
          <p:nvPr/>
        </p:nvCxnSpPr>
        <p:spPr>
          <a:xfrm rot="10800000">
            <a:off x="6499657" y="2175478"/>
            <a:ext cx="1341543" cy="800759"/>
          </a:xfrm>
          <a:prstGeom prst="curvedConnector3">
            <a:avLst>
              <a:gd name="adj1" fmla="val -66057"/>
            </a:avLst>
          </a:prstGeom>
          <a:ln>
            <a:headEnd type="oval"/>
            <a:tailEnd type="arrow"/>
          </a:ln>
          <a:effectLst/>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6606746" y="2376041"/>
            <a:ext cx="1882346" cy="400110"/>
          </a:xfrm>
          <a:prstGeom prst="rect">
            <a:avLst/>
          </a:prstGeom>
          <a:noFill/>
        </p:spPr>
        <p:txBody>
          <a:bodyPr wrap="square" rtlCol="0">
            <a:spAutoFit/>
          </a:bodyPr>
          <a:lstStyle/>
          <a:p>
            <a:r>
              <a:rPr lang="en-US" sz="1000" dirty="0"/>
              <a:t>4</a:t>
            </a:r>
            <a:r>
              <a:rPr lang="en-US" sz="1000" dirty="0" smtClean="0"/>
              <a:t>. App is serialized and loaded into memory</a:t>
            </a:r>
            <a:endParaRPr lang="en-US" sz="1000" dirty="0"/>
          </a:p>
        </p:txBody>
      </p:sp>
      <p:sp>
        <p:nvSpPr>
          <p:cNvPr id="36" name="TextBox 35"/>
          <p:cNvSpPr txBox="1"/>
          <p:nvPr/>
        </p:nvSpPr>
        <p:spPr>
          <a:xfrm>
            <a:off x="2798806" y="3748226"/>
            <a:ext cx="1598140" cy="400110"/>
          </a:xfrm>
          <a:prstGeom prst="rect">
            <a:avLst/>
          </a:prstGeom>
          <a:noFill/>
        </p:spPr>
        <p:txBody>
          <a:bodyPr wrap="square" rtlCol="0">
            <a:spAutoFit/>
          </a:bodyPr>
          <a:lstStyle/>
          <a:p>
            <a:r>
              <a:rPr lang="en-US" sz="1000" dirty="0"/>
              <a:t>5</a:t>
            </a:r>
            <a:r>
              <a:rPr lang="en-US" sz="1000" dirty="0" smtClean="0"/>
              <a:t>. App handle returned to client</a:t>
            </a:r>
            <a:endParaRPr lang="en-US" sz="1000" dirty="0"/>
          </a:p>
        </p:txBody>
      </p:sp>
      <p:sp>
        <p:nvSpPr>
          <p:cNvPr id="37" name="Rectangle 36"/>
          <p:cNvSpPr/>
          <p:nvPr/>
        </p:nvSpPr>
        <p:spPr>
          <a:xfrm>
            <a:off x="1095632" y="3132158"/>
            <a:ext cx="1136822" cy="125449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000" dirty="0" smtClean="0"/>
              <a:t>6. Client creates a new object in the client</a:t>
            </a:r>
            <a:endParaRPr lang="en-US" sz="1000" dirty="0"/>
          </a:p>
        </p:txBody>
      </p:sp>
      <p:sp>
        <p:nvSpPr>
          <p:cNvPr id="38" name="TextBox 37"/>
          <p:cNvSpPr txBox="1"/>
          <p:nvPr/>
        </p:nvSpPr>
        <p:spPr>
          <a:xfrm>
            <a:off x="2798806" y="4438935"/>
            <a:ext cx="1598140" cy="553998"/>
          </a:xfrm>
          <a:prstGeom prst="rect">
            <a:avLst/>
          </a:prstGeom>
          <a:noFill/>
        </p:spPr>
        <p:txBody>
          <a:bodyPr wrap="square" rtlCol="0">
            <a:spAutoFit/>
          </a:bodyPr>
          <a:lstStyle/>
          <a:p>
            <a:r>
              <a:rPr lang="en-US" sz="1000" dirty="0" smtClean="0"/>
              <a:t>7. Client sends object via </a:t>
            </a:r>
            <a:r>
              <a:rPr lang="en-US" sz="1000" dirty="0" err="1" smtClean="0"/>
              <a:t>CreateObject</a:t>
            </a:r>
            <a:r>
              <a:rPr lang="en-US" sz="1000" dirty="0" smtClean="0"/>
              <a:t> on app handle</a:t>
            </a:r>
            <a:endParaRPr lang="en-US" sz="1000" dirty="0"/>
          </a:p>
        </p:txBody>
      </p:sp>
      <p:sp>
        <p:nvSpPr>
          <p:cNvPr id="39" name="Rectangle 38"/>
          <p:cNvSpPr/>
          <p:nvPr/>
        </p:nvSpPr>
        <p:spPr>
          <a:xfrm>
            <a:off x="4961513" y="3132158"/>
            <a:ext cx="1136822" cy="125449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000" dirty="0" smtClean="0"/>
              <a:t>8. New </a:t>
            </a:r>
            <a:r>
              <a:rPr lang="en-US" sz="1000" dirty="0" err="1" smtClean="0"/>
              <a:t>GenericObject</a:t>
            </a:r>
            <a:r>
              <a:rPr lang="en-US" sz="1000" dirty="0" smtClean="0"/>
              <a:t> has been created.</a:t>
            </a:r>
            <a:endParaRPr lang="en-US" sz="1000" dirty="0"/>
          </a:p>
        </p:txBody>
      </p:sp>
      <p:sp>
        <p:nvSpPr>
          <p:cNvPr id="40" name="TextBox 39"/>
          <p:cNvSpPr txBox="1"/>
          <p:nvPr/>
        </p:nvSpPr>
        <p:spPr>
          <a:xfrm>
            <a:off x="2828669" y="5208487"/>
            <a:ext cx="1598140" cy="400110"/>
          </a:xfrm>
          <a:prstGeom prst="rect">
            <a:avLst/>
          </a:prstGeom>
          <a:noFill/>
        </p:spPr>
        <p:txBody>
          <a:bodyPr wrap="square" rtlCol="0">
            <a:spAutoFit/>
          </a:bodyPr>
          <a:lstStyle/>
          <a:p>
            <a:r>
              <a:rPr lang="en-US" sz="1000" dirty="0" smtClean="0"/>
              <a:t>9. Engine sends back handle for </a:t>
            </a:r>
            <a:r>
              <a:rPr lang="en-US" sz="1000" dirty="0" err="1" smtClean="0"/>
              <a:t>GenericObject</a:t>
            </a:r>
            <a:endParaRPr lang="en-US" sz="1000" dirty="0"/>
          </a:p>
        </p:txBody>
      </p:sp>
      <p:cxnSp>
        <p:nvCxnSpPr>
          <p:cNvPr id="41" name="Straight Arrow Connector 40"/>
          <p:cNvCxnSpPr/>
          <p:nvPr/>
        </p:nvCxnSpPr>
        <p:spPr>
          <a:xfrm>
            <a:off x="2800865" y="5725297"/>
            <a:ext cx="1524000" cy="0"/>
          </a:xfrm>
          <a:prstGeom prst="straightConnector1">
            <a:avLst/>
          </a:prstGeom>
          <a:ln cap="sq">
            <a:prstDash val="solid"/>
            <a:headEnd type="none"/>
            <a:tailEnd type="arrow"/>
          </a:ln>
          <a:effectLst/>
        </p:spPr>
        <p:style>
          <a:lnRef idx="2">
            <a:schemeClr val="accent1"/>
          </a:lnRef>
          <a:fillRef idx="0">
            <a:schemeClr val="accent1"/>
          </a:fillRef>
          <a:effectRef idx="1">
            <a:schemeClr val="accent1"/>
          </a:effectRef>
          <a:fontRef idx="minor">
            <a:schemeClr val="tx1"/>
          </a:fontRef>
        </p:style>
      </p:cxnSp>
      <p:sp>
        <p:nvSpPr>
          <p:cNvPr id="42" name="TextBox 41"/>
          <p:cNvSpPr txBox="1"/>
          <p:nvPr/>
        </p:nvSpPr>
        <p:spPr>
          <a:xfrm>
            <a:off x="2800865" y="5789584"/>
            <a:ext cx="1598140" cy="553998"/>
          </a:xfrm>
          <a:prstGeom prst="rect">
            <a:avLst/>
          </a:prstGeom>
          <a:noFill/>
        </p:spPr>
        <p:txBody>
          <a:bodyPr wrap="square" rtlCol="0">
            <a:spAutoFit/>
          </a:bodyPr>
          <a:lstStyle/>
          <a:p>
            <a:r>
              <a:rPr lang="en-US" sz="1000" dirty="0" smtClean="0"/>
              <a:t>10. Client sends </a:t>
            </a:r>
            <a:r>
              <a:rPr lang="en-US" sz="1000" dirty="0" err="1" smtClean="0"/>
              <a:t>DoSave</a:t>
            </a:r>
            <a:r>
              <a:rPr lang="en-US" sz="1000" dirty="0" smtClean="0"/>
              <a:t> to save the changes to the app.</a:t>
            </a:r>
            <a:endParaRPr lang="en-US" sz="1000" dirty="0"/>
          </a:p>
        </p:txBody>
      </p:sp>
      <p:cxnSp>
        <p:nvCxnSpPr>
          <p:cNvPr id="44" name="Curved Connector 43"/>
          <p:cNvCxnSpPr/>
          <p:nvPr/>
        </p:nvCxnSpPr>
        <p:spPr>
          <a:xfrm flipV="1">
            <a:off x="6516131" y="4160109"/>
            <a:ext cx="1334530" cy="1123880"/>
          </a:xfrm>
          <a:prstGeom prst="curvedConnector3">
            <a:avLst>
              <a:gd name="adj1" fmla="val 100000"/>
            </a:avLst>
          </a:prstGeom>
          <a:ln>
            <a:tailEnd type="arrow"/>
          </a:ln>
        </p:spPr>
        <p:style>
          <a:lnRef idx="2">
            <a:schemeClr val="accent1"/>
          </a:lnRef>
          <a:fillRef idx="0">
            <a:schemeClr val="accent1"/>
          </a:fillRef>
          <a:effectRef idx="1">
            <a:schemeClr val="accent1"/>
          </a:effectRef>
          <a:fontRef idx="minor">
            <a:schemeClr val="tx1"/>
          </a:fontRef>
        </p:style>
      </p:cxnSp>
      <p:sp>
        <p:nvSpPr>
          <p:cNvPr id="48" name="TextBox 47"/>
          <p:cNvSpPr txBox="1"/>
          <p:nvPr/>
        </p:nvSpPr>
        <p:spPr>
          <a:xfrm>
            <a:off x="7055708" y="5324620"/>
            <a:ext cx="1882346" cy="400110"/>
          </a:xfrm>
          <a:prstGeom prst="rect">
            <a:avLst/>
          </a:prstGeom>
          <a:noFill/>
        </p:spPr>
        <p:txBody>
          <a:bodyPr wrap="square" rtlCol="0">
            <a:spAutoFit/>
          </a:bodyPr>
          <a:lstStyle/>
          <a:p>
            <a:r>
              <a:rPr lang="en-US" sz="1000" dirty="0" smtClean="0"/>
              <a:t>11. App with the new changes is saved to disk.</a:t>
            </a:r>
            <a:endParaRPr lang="en-US" sz="1000" dirty="0"/>
          </a:p>
        </p:txBody>
      </p:sp>
    </p:spTree>
    <p:extLst>
      <p:ext uri="{BB962C8B-B14F-4D97-AF65-F5344CB8AC3E}">
        <p14:creationId xmlns:p14="http://schemas.microsoft.com/office/powerpoint/2010/main" val="42539779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Generic Objects</a:t>
            </a:r>
            <a:endParaRPr lang="en-US" dirty="0"/>
          </a:p>
        </p:txBody>
      </p:sp>
      <p:sp>
        <p:nvSpPr>
          <p:cNvPr id="4" name="Rectangle 3"/>
          <p:cNvSpPr/>
          <p:nvPr/>
        </p:nvSpPr>
        <p:spPr>
          <a:xfrm>
            <a:off x="1400327" y="1243911"/>
            <a:ext cx="1944129" cy="481089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6" name="Rectangle 5"/>
          <p:cNvSpPr/>
          <p:nvPr/>
        </p:nvSpPr>
        <p:spPr>
          <a:xfrm>
            <a:off x="5993028" y="1243912"/>
            <a:ext cx="1944129" cy="4810897"/>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7" name="TextBox 6"/>
          <p:cNvSpPr txBox="1"/>
          <p:nvPr/>
        </p:nvSpPr>
        <p:spPr>
          <a:xfrm>
            <a:off x="1920985" y="1447525"/>
            <a:ext cx="902811" cy="369332"/>
          </a:xfrm>
          <a:prstGeom prst="rect">
            <a:avLst/>
          </a:prstGeom>
          <a:noFill/>
        </p:spPr>
        <p:txBody>
          <a:bodyPr wrap="none" rtlCol="0">
            <a:spAutoFit/>
          </a:bodyPr>
          <a:lstStyle/>
          <a:p>
            <a:r>
              <a:rPr lang="en-US" dirty="0" smtClean="0"/>
              <a:t>Engine</a:t>
            </a:r>
            <a:endParaRPr lang="en-US" dirty="0"/>
          </a:p>
        </p:txBody>
      </p:sp>
      <p:sp>
        <p:nvSpPr>
          <p:cNvPr id="8" name="TextBox 7"/>
          <p:cNvSpPr txBox="1"/>
          <p:nvPr/>
        </p:nvSpPr>
        <p:spPr>
          <a:xfrm>
            <a:off x="6577806" y="1449860"/>
            <a:ext cx="774571" cy="369332"/>
          </a:xfrm>
          <a:prstGeom prst="rect">
            <a:avLst/>
          </a:prstGeom>
          <a:noFill/>
        </p:spPr>
        <p:txBody>
          <a:bodyPr wrap="none" rtlCol="0">
            <a:spAutoFit/>
          </a:bodyPr>
          <a:lstStyle/>
          <a:p>
            <a:r>
              <a:rPr lang="en-US" dirty="0" smtClean="0"/>
              <a:t>Client</a:t>
            </a:r>
            <a:endParaRPr lang="en-US" dirty="0"/>
          </a:p>
        </p:txBody>
      </p:sp>
      <p:sp>
        <p:nvSpPr>
          <p:cNvPr id="37" name="Rectangle 36"/>
          <p:cNvSpPr/>
          <p:nvPr/>
        </p:nvSpPr>
        <p:spPr>
          <a:xfrm>
            <a:off x="1803979" y="2394867"/>
            <a:ext cx="1136822" cy="125449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000" dirty="0" smtClean="0"/>
              <a:t>Generic Object</a:t>
            </a:r>
            <a:endParaRPr lang="en-US" sz="1000" dirty="0"/>
          </a:p>
        </p:txBody>
      </p:sp>
      <p:sp>
        <p:nvSpPr>
          <p:cNvPr id="39" name="Rectangle 38"/>
          <p:cNvSpPr/>
          <p:nvPr/>
        </p:nvSpPr>
        <p:spPr>
          <a:xfrm>
            <a:off x="1803979" y="3980655"/>
            <a:ext cx="1136822" cy="1254492"/>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sz="1000" dirty="0"/>
              <a:t>Generic Object</a:t>
            </a:r>
            <a:endParaRPr lang="en-US" sz="1000" dirty="0"/>
          </a:p>
        </p:txBody>
      </p:sp>
      <p:pic>
        <p:nvPicPr>
          <p:cNvPr id="1026" name="Picture 2" descr="https://help.qlik.com/sense/1.1/en-us/online/Subsystems/Hub/Content/Resources/Images/ui_gen_BarChart.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3512" y="2647409"/>
            <a:ext cx="1283157" cy="74940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global.qlik.com/~/media/Images/Blog/entries/posts-large/PieChartSpinningWheelLarge_625.ashx"/>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323512" y="4111718"/>
            <a:ext cx="1323793" cy="855700"/>
          </a:xfrm>
          <a:prstGeom prst="rect">
            <a:avLst/>
          </a:prstGeom>
          <a:noFill/>
          <a:extLst>
            <a:ext uri="{909E8E84-426E-40DD-AFC4-6F175D3DCCD1}">
              <a14:hiddenFill xmlns:a14="http://schemas.microsoft.com/office/drawing/2010/main">
                <a:solidFill>
                  <a:srgbClr val="FFFFFF"/>
                </a:solidFill>
              </a14:hiddenFill>
            </a:ext>
          </a:extLst>
        </p:spPr>
      </p:pic>
      <p:cxnSp>
        <p:nvCxnSpPr>
          <p:cNvPr id="32" name="Straight Arrow Connector 31"/>
          <p:cNvCxnSpPr/>
          <p:nvPr/>
        </p:nvCxnSpPr>
        <p:spPr>
          <a:xfrm>
            <a:off x="3562865" y="3015049"/>
            <a:ext cx="2277762" cy="0"/>
          </a:xfrm>
          <a:prstGeom prst="straightConnector1">
            <a:avLst/>
          </a:prstGeom>
          <a:ln cap="sq">
            <a:prstDash val="solid"/>
            <a:headEnd type="none"/>
            <a:tailEnd type="arrow"/>
          </a:ln>
          <a:effectLst/>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a:off x="3562865" y="4600833"/>
            <a:ext cx="2277762" cy="0"/>
          </a:xfrm>
          <a:prstGeom prst="straightConnector1">
            <a:avLst/>
          </a:prstGeom>
          <a:ln cap="sq">
            <a:prstDash val="solid"/>
            <a:headEnd type="none"/>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7241227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2586623"/>
            <a:ext cx="9144000" cy="430887"/>
          </a:xfrm>
        </p:spPr>
        <p:txBody>
          <a:bodyPr/>
          <a:lstStyle/>
          <a:p>
            <a:r>
              <a:rPr lang="en-US" dirty="0" smtClean="0"/>
              <a:t>Demo</a:t>
            </a:r>
            <a:endParaRPr lang="en-US" dirty="0"/>
          </a:p>
        </p:txBody>
      </p:sp>
    </p:spTree>
    <p:extLst>
      <p:ext uri="{BB962C8B-B14F-4D97-AF65-F5344CB8AC3E}">
        <p14:creationId xmlns:p14="http://schemas.microsoft.com/office/powerpoint/2010/main" val="20974739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How to piss off a sales guy</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76190" y="2018270"/>
            <a:ext cx="5391619" cy="3028821"/>
          </a:xfrm>
          <a:prstGeom prst="rect">
            <a:avLst/>
          </a:prstGeom>
        </p:spPr>
      </p:pic>
    </p:spTree>
    <p:extLst>
      <p:ext uri="{BB962C8B-B14F-4D97-AF65-F5344CB8AC3E}">
        <p14:creationId xmlns:p14="http://schemas.microsoft.com/office/powerpoint/2010/main" val="32154644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ctrTitle"/>
          </p:nvPr>
        </p:nvSpPr>
        <p:spPr/>
        <p:txBody>
          <a:bodyPr/>
          <a:lstStyle/>
          <a:p>
            <a:r>
              <a:rPr lang="en-US" dirty="0" smtClean="0"/>
              <a:t>QIX Engine 101</a:t>
            </a:r>
            <a:endParaRPr lang="en-US" dirty="0"/>
          </a:p>
        </p:txBody>
      </p:sp>
      <p:sp>
        <p:nvSpPr>
          <p:cNvPr id="10" name="Text Placeholder 9"/>
          <p:cNvSpPr>
            <a:spLocks noGrp="1"/>
          </p:cNvSpPr>
          <p:nvPr>
            <p:ph type="body" sz="quarter" idx="10"/>
          </p:nvPr>
        </p:nvSpPr>
        <p:spPr/>
        <p:txBody>
          <a:bodyPr/>
          <a:lstStyle/>
          <a:p>
            <a:r>
              <a:rPr lang="en-US" dirty="0" smtClean="0"/>
              <a:t>Engine API and Generic Objects</a:t>
            </a:r>
            <a:endParaRPr lang="en-US" dirty="0"/>
          </a:p>
        </p:txBody>
      </p:sp>
      <p:sp>
        <p:nvSpPr>
          <p:cNvPr id="11" name="Text Placeholder 10"/>
          <p:cNvSpPr>
            <a:spLocks noGrp="1"/>
          </p:cNvSpPr>
          <p:nvPr>
            <p:ph type="body" sz="quarter" idx="11"/>
          </p:nvPr>
        </p:nvSpPr>
        <p:spPr/>
        <p:txBody>
          <a:bodyPr/>
          <a:lstStyle/>
          <a:p>
            <a:r>
              <a:rPr lang="en-US" dirty="0" smtClean="0"/>
              <a:t>Alexander Karlsson</a:t>
            </a:r>
            <a:endParaRPr lang="en-US" dirty="0"/>
          </a:p>
        </p:txBody>
      </p:sp>
    </p:spTree>
    <p:extLst>
      <p:ext uri="{BB962C8B-B14F-4D97-AF65-F5344CB8AC3E}">
        <p14:creationId xmlns:p14="http://schemas.microsoft.com/office/powerpoint/2010/main" val="8774491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0" y="2586623"/>
            <a:ext cx="9144000" cy="615553"/>
          </a:xfrm>
        </p:spPr>
        <p:txBody>
          <a:bodyPr/>
          <a:lstStyle/>
          <a:p>
            <a:r>
              <a:rPr lang="en-US" sz="4000" dirty="0" smtClean="0"/>
              <a:t>Disclaimer</a:t>
            </a:r>
            <a:endParaRPr lang="en-US" sz="4000" dirty="0"/>
          </a:p>
        </p:txBody>
      </p:sp>
    </p:spTree>
    <p:extLst>
      <p:ext uri="{BB962C8B-B14F-4D97-AF65-F5344CB8AC3E}">
        <p14:creationId xmlns:p14="http://schemas.microsoft.com/office/powerpoint/2010/main" val="42512866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23858446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we’ll cover</a:t>
            </a:r>
            <a:endParaRPr lang="en-US" dirty="0"/>
          </a:p>
        </p:txBody>
      </p:sp>
      <p:sp>
        <p:nvSpPr>
          <p:cNvPr id="3" name="Text Placeholder 2"/>
          <p:cNvSpPr>
            <a:spLocks noGrp="1"/>
          </p:cNvSpPr>
          <p:nvPr>
            <p:ph type="body" sz="quarter" idx="11"/>
          </p:nvPr>
        </p:nvSpPr>
        <p:spPr>
          <a:xfrm>
            <a:off x="492124" y="1208088"/>
            <a:ext cx="7046363" cy="1883593"/>
          </a:xfrm>
        </p:spPr>
        <p:txBody>
          <a:bodyPr/>
          <a:lstStyle/>
          <a:p>
            <a:r>
              <a:rPr lang="en-US" dirty="0" smtClean="0"/>
              <a:t>Architectural Overview</a:t>
            </a:r>
          </a:p>
          <a:p>
            <a:r>
              <a:rPr lang="en-US" dirty="0"/>
              <a:t>The Agnostic Engine API</a:t>
            </a:r>
          </a:p>
          <a:p>
            <a:r>
              <a:rPr lang="en-US" dirty="0" smtClean="0"/>
              <a:t>Generic </a:t>
            </a:r>
            <a:r>
              <a:rPr lang="en-US" dirty="0" smtClean="0"/>
              <a:t>Objects</a:t>
            </a:r>
          </a:p>
          <a:p>
            <a:r>
              <a:rPr lang="en-US" dirty="0" smtClean="0"/>
              <a:t>Internals of a QVF</a:t>
            </a:r>
          </a:p>
          <a:p>
            <a:r>
              <a:rPr lang="en-US" dirty="0" smtClean="0"/>
              <a:t>How to piss off a sales guy</a:t>
            </a:r>
            <a:endParaRPr lang="en-US" dirty="0"/>
          </a:p>
        </p:txBody>
      </p:sp>
    </p:spTree>
    <p:extLst>
      <p:ext uri="{BB962C8B-B14F-4D97-AF65-F5344CB8AC3E}">
        <p14:creationId xmlns:p14="http://schemas.microsoft.com/office/powerpoint/2010/main" val="40034241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Architectural Overview</a:t>
            </a:r>
          </a:p>
        </p:txBody>
      </p:sp>
      <p:sp>
        <p:nvSpPr>
          <p:cNvPr id="5" name="Rectangle 4"/>
          <p:cNvSpPr/>
          <p:nvPr/>
        </p:nvSpPr>
        <p:spPr>
          <a:xfrm>
            <a:off x="685800" y="4834890"/>
            <a:ext cx="2846070" cy="120015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QIX Engine</a:t>
            </a:r>
            <a:endParaRPr lang="en-US" dirty="0"/>
          </a:p>
        </p:txBody>
      </p:sp>
      <p:sp>
        <p:nvSpPr>
          <p:cNvPr id="6" name="Rectangle 5"/>
          <p:cNvSpPr/>
          <p:nvPr/>
        </p:nvSpPr>
        <p:spPr>
          <a:xfrm>
            <a:off x="5181600" y="4834890"/>
            <a:ext cx="2846070" cy="120015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Repository Server</a:t>
            </a:r>
            <a:endParaRPr lang="en-US" dirty="0"/>
          </a:p>
        </p:txBody>
      </p:sp>
      <p:sp>
        <p:nvSpPr>
          <p:cNvPr id="7" name="Rectangle 6"/>
          <p:cNvSpPr/>
          <p:nvPr/>
        </p:nvSpPr>
        <p:spPr>
          <a:xfrm>
            <a:off x="2853690" y="2964180"/>
            <a:ext cx="2846070" cy="120015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Proxy Service</a:t>
            </a:r>
            <a:endParaRPr lang="en-US" dirty="0"/>
          </a:p>
        </p:txBody>
      </p:sp>
      <p:sp>
        <p:nvSpPr>
          <p:cNvPr id="8" name="Rectangle 7"/>
          <p:cNvSpPr/>
          <p:nvPr/>
        </p:nvSpPr>
        <p:spPr>
          <a:xfrm>
            <a:off x="685800" y="1285701"/>
            <a:ext cx="7341870" cy="120015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Clients that are capable of running websockets</a:t>
            </a:r>
            <a:endParaRPr lang="en-US" dirty="0"/>
          </a:p>
        </p:txBody>
      </p:sp>
      <p:cxnSp>
        <p:nvCxnSpPr>
          <p:cNvPr id="12" name="Straight Arrow Connector 11"/>
          <p:cNvCxnSpPr/>
          <p:nvPr/>
        </p:nvCxnSpPr>
        <p:spPr>
          <a:xfrm>
            <a:off x="3691890" y="5434965"/>
            <a:ext cx="1348740" cy="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13" name="TextBox 12"/>
          <p:cNvSpPr txBox="1"/>
          <p:nvPr/>
        </p:nvSpPr>
        <p:spPr>
          <a:xfrm>
            <a:off x="3920490" y="5092481"/>
            <a:ext cx="904158" cy="307777"/>
          </a:xfrm>
          <a:prstGeom prst="rect">
            <a:avLst/>
          </a:prstGeom>
          <a:noFill/>
        </p:spPr>
        <p:txBody>
          <a:bodyPr wrap="none" rtlCol="0">
            <a:spAutoFit/>
          </a:bodyPr>
          <a:lstStyle/>
          <a:p>
            <a:r>
              <a:rPr lang="en-US" sz="1400" dirty="0" smtClean="0"/>
              <a:t>QRS API</a:t>
            </a:r>
            <a:endParaRPr lang="en-US" sz="1400" dirty="0"/>
          </a:p>
        </p:txBody>
      </p:sp>
      <p:cxnSp>
        <p:nvCxnSpPr>
          <p:cNvPr id="15" name="Straight Arrow Connector 14"/>
          <p:cNvCxnSpPr/>
          <p:nvPr/>
        </p:nvCxnSpPr>
        <p:spPr>
          <a:xfrm flipH="1">
            <a:off x="2446020" y="4293125"/>
            <a:ext cx="1442803" cy="349534"/>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flipH="1" flipV="1">
            <a:off x="4572000" y="4293126"/>
            <a:ext cx="1280160" cy="349533"/>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5852160" y="4334882"/>
            <a:ext cx="904158" cy="307777"/>
          </a:xfrm>
          <a:prstGeom prst="rect">
            <a:avLst/>
          </a:prstGeom>
          <a:noFill/>
        </p:spPr>
        <p:txBody>
          <a:bodyPr wrap="none" rtlCol="0">
            <a:spAutoFit/>
          </a:bodyPr>
          <a:lstStyle/>
          <a:p>
            <a:r>
              <a:rPr lang="en-US" sz="1400" dirty="0" smtClean="0"/>
              <a:t>QRS API</a:t>
            </a:r>
            <a:endParaRPr lang="en-US" sz="1400" dirty="0"/>
          </a:p>
        </p:txBody>
      </p:sp>
      <p:sp>
        <p:nvSpPr>
          <p:cNvPr id="25" name="TextBox 24"/>
          <p:cNvSpPr txBox="1"/>
          <p:nvPr/>
        </p:nvSpPr>
        <p:spPr>
          <a:xfrm>
            <a:off x="1387600" y="4333393"/>
            <a:ext cx="1072473" cy="307777"/>
          </a:xfrm>
          <a:prstGeom prst="rect">
            <a:avLst/>
          </a:prstGeom>
          <a:noFill/>
        </p:spPr>
        <p:txBody>
          <a:bodyPr wrap="none" rtlCol="0">
            <a:spAutoFit/>
          </a:bodyPr>
          <a:lstStyle/>
          <a:p>
            <a:r>
              <a:rPr lang="en-US" sz="1400" dirty="0" smtClean="0"/>
              <a:t>Engine API</a:t>
            </a:r>
            <a:endParaRPr lang="en-US" sz="1400" dirty="0"/>
          </a:p>
        </p:txBody>
      </p:sp>
      <p:cxnSp>
        <p:nvCxnSpPr>
          <p:cNvPr id="27" name="Straight Arrow Connector 26"/>
          <p:cNvCxnSpPr/>
          <p:nvPr/>
        </p:nvCxnSpPr>
        <p:spPr>
          <a:xfrm flipV="1">
            <a:off x="1210606" y="2802704"/>
            <a:ext cx="11430" cy="1715332"/>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29" name="Straight Arrow Connector 28"/>
          <p:cNvCxnSpPr/>
          <p:nvPr/>
        </p:nvCxnSpPr>
        <p:spPr>
          <a:xfrm>
            <a:off x="4297680" y="2594610"/>
            <a:ext cx="0" cy="285750"/>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31" name="TextBox 30"/>
          <p:cNvSpPr txBox="1"/>
          <p:nvPr/>
        </p:nvSpPr>
        <p:spPr>
          <a:xfrm>
            <a:off x="149563" y="3410366"/>
            <a:ext cx="1072473" cy="307777"/>
          </a:xfrm>
          <a:prstGeom prst="rect">
            <a:avLst/>
          </a:prstGeom>
          <a:noFill/>
        </p:spPr>
        <p:txBody>
          <a:bodyPr wrap="none" rtlCol="0">
            <a:spAutoFit/>
          </a:bodyPr>
          <a:lstStyle/>
          <a:p>
            <a:r>
              <a:rPr lang="en-US" sz="1400" dirty="0" smtClean="0"/>
              <a:t>Engine API</a:t>
            </a:r>
            <a:endParaRPr lang="en-US" sz="1400" dirty="0"/>
          </a:p>
        </p:txBody>
      </p:sp>
    </p:spTree>
    <p:extLst>
      <p:ext uri="{BB962C8B-B14F-4D97-AF65-F5344CB8AC3E}">
        <p14:creationId xmlns:p14="http://schemas.microsoft.com/office/powerpoint/2010/main" val="87546677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Architectural Overview</a:t>
            </a:r>
          </a:p>
        </p:txBody>
      </p:sp>
      <p:sp>
        <p:nvSpPr>
          <p:cNvPr id="7" name="Rectangle 6"/>
          <p:cNvSpPr/>
          <p:nvPr/>
        </p:nvSpPr>
        <p:spPr>
          <a:xfrm>
            <a:off x="3148964" y="3801695"/>
            <a:ext cx="2846070" cy="64210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Engine API</a:t>
            </a:r>
            <a:endParaRPr lang="en-US" dirty="0"/>
          </a:p>
        </p:txBody>
      </p:sp>
      <p:cxnSp>
        <p:nvCxnSpPr>
          <p:cNvPr id="3" name="Straight Arrow Connector 2"/>
          <p:cNvCxnSpPr/>
          <p:nvPr/>
        </p:nvCxnSpPr>
        <p:spPr>
          <a:xfrm>
            <a:off x="4571999" y="4687330"/>
            <a:ext cx="0" cy="631949"/>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20" name="Rectangle 19"/>
          <p:cNvSpPr/>
          <p:nvPr/>
        </p:nvSpPr>
        <p:spPr>
          <a:xfrm>
            <a:off x="3411159" y="2150776"/>
            <a:ext cx="2321681" cy="64210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Extension API</a:t>
            </a:r>
            <a:endParaRPr lang="en-US" dirty="0"/>
          </a:p>
        </p:txBody>
      </p:sp>
      <p:sp>
        <p:nvSpPr>
          <p:cNvPr id="22" name="Rectangle 21"/>
          <p:cNvSpPr/>
          <p:nvPr/>
        </p:nvSpPr>
        <p:spPr>
          <a:xfrm>
            <a:off x="223810" y="2150776"/>
            <a:ext cx="2321681" cy="64210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Mashup API</a:t>
            </a:r>
            <a:endParaRPr lang="en-US" dirty="0"/>
          </a:p>
        </p:txBody>
      </p:sp>
      <p:sp>
        <p:nvSpPr>
          <p:cNvPr id="23" name="Rectangle 22"/>
          <p:cNvSpPr/>
          <p:nvPr/>
        </p:nvSpPr>
        <p:spPr>
          <a:xfrm>
            <a:off x="6566946" y="2150776"/>
            <a:ext cx="2321681" cy="64210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Qlik Sense Client</a:t>
            </a:r>
            <a:endParaRPr lang="en-US" dirty="0"/>
          </a:p>
        </p:txBody>
      </p:sp>
      <p:cxnSp>
        <p:nvCxnSpPr>
          <p:cNvPr id="10" name="Straight Arrow Connector 9"/>
          <p:cNvCxnSpPr/>
          <p:nvPr/>
        </p:nvCxnSpPr>
        <p:spPr>
          <a:xfrm>
            <a:off x="1383957" y="2979748"/>
            <a:ext cx="2892768" cy="518983"/>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p:nvPr/>
        </p:nvCxnSpPr>
        <p:spPr>
          <a:xfrm>
            <a:off x="4571999" y="2883690"/>
            <a:ext cx="0" cy="518983"/>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flipH="1">
            <a:off x="4867274" y="2984313"/>
            <a:ext cx="2891481" cy="518983"/>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30" name="Rectangle 29"/>
          <p:cNvSpPr/>
          <p:nvPr/>
        </p:nvSpPr>
        <p:spPr>
          <a:xfrm>
            <a:off x="3148964" y="5568712"/>
            <a:ext cx="2846070" cy="64210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dirty="0" smtClean="0"/>
              <a:t>QIX Engine</a:t>
            </a:r>
            <a:endParaRPr lang="en-US" dirty="0"/>
          </a:p>
        </p:txBody>
      </p:sp>
    </p:spTree>
    <p:extLst>
      <p:ext uri="{BB962C8B-B14F-4D97-AF65-F5344CB8AC3E}">
        <p14:creationId xmlns:p14="http://schemas.microsoft.com/office/powerpoint/2010/main" val="334073274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media.carddit.com/a/tpfF8z80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5748" y="930875"/>
            <a:ext cx="7761659" cy="46569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210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Agnostic Engine API</a:t>
            </a:r>
          </a:p>
        </p:txBody>
      </p:sp>
      <p:sp>
        <p:nvSpPr>
          <p:cNvPr id="3" name="Text Placeholder 2"/>
          <p:cNvSpPr>
            <a:spLocks noGrp="1"/>
          </p:cNvSpPr>
          <p:nvPr>
            <p:ph type="body" sz="quarter" idx="11"/>
          </p:nvPr>
        </p:nvSpPr>
        <p:spPr>
          <a:xfrm>
            <a:off x="492124" y="1208088"/>
            <a:ext cx="7046363" cy="4099584"/>
          </a:xfrm>
        </p:spPr>
        <p:txBody>
          <a:bodyPr/>
          <a:lstStyle/>
          <a:p>
            <a:r>
              <a:rPr lang="en-US" dirty="0" smtClean="0"/>
              <a:t>A </a:t>
            </a:r>
            <a:r>
              <a:rPr lang="en-US" b="1" dirty="0" smtClean="0"/>
              <a:t>J</a:t>
            </a:r>
            <a:r>
              <a:rPr lang="en-US" dirty="0" smtClean="0"/>
              <a:t>avaScript </a:t>
            </a:r>
            <a:r>
              <a:rPr lang="en-US" b="1" dirty="0" smtClean="0"/>
              <a:t>O</a:t>
            </a:r>
            <a:r>
              <a:rPr lang="en-US" dirty="0" smtClean="0"/>
              <a:t>bject </a:t>
            </a:r>
            <a:r>
              <a:rPr lang="en-US" b="1" dirty="0" smtClean="0"/>
              <a:t>N</a:t>
            </a:r>
            <a:r>
              <a:rPr lang="en-US" dirty="0" smtClean="0"/>
              <a:t>otation </a:t>
            </a:r>
            <a:r>
              <a:rPr lang="en-US" b="1" dirty="0" smtClean="0"/>
              <a:t>R</a:t>
            </a:r>
            <a:r>
              <a:rPr lang="en-US" dirty="0" smtClean="0"/>
              <a:t>emote </a:t>
            </a:r>
            <a:r>
              <a:rPr lang="en-US" b="1" dirty="0"/>
              <a:t>P</a:t>
            </a:r>
            <a:r>
              <a:rPr lang="en-US" dirty="0"/>
              <a:t>rocedure </a:t>
            </a:r>
            <a:r>
              <a:rPr lang="en-US" b="1" dirty="0" smtClean="0"/>
              <a:t>C</a:t>
            </a:r>
            <a:r>
              <a:rPr lang="en-US" dirty="0" smtClean="0"/>
              <a:t>all style protocol</a:t>
            </a:r>
          </a:p>
          <a:p>
            <a:pPr lvl="1"/>
            <a:r>
              <a:rPr lang="en-US" dirty="0" smtClean="0"/>
              <a:t>Or just JSON RPC for short</a:t>
            </a:r>
            <a:br>
              <a:rPr lang="en-US" dirty="0" smtClean="0"/>
            </a:br>
            <a:endParaRPr lang="en-US" dirty="0" smtClean="0"/>
          </a:p>
          <a:p>
            <a:r>
              <a:rPr lang="en-US" dirty="0" smtClean="0"/>
              <a:t>Protocol, not a language</a:t>
            </a:r>
          </a:p>
          <a:p>
            <a:pPr lvl="1"/>
            <a:r>
              <a:rPr lang="en-US" dirty="0" err="1" smtClean="0">
                <a:hlinkClick r:id="rId2"/>
              </a:rPr>
              <a:t>qsocks</a:t>
            </a:r>
            <a:r>
              <a:rPr lang="en-US" dirty="0" smtClean="0"/>
              <a:t> - a javascript implementation</a:t>
            </a:r>
          </a:p>
          <a:p>
            <a:pPr lvl="1"/>
            <a:r>
              <a:rPr lang="en-US" dirty="0" smtClean="0"/>
              <a:t>Sensei – super secret…</a:t>
            </a:r>
          </a:p>
          <a:p>
            <a:pPr lvl="1"/>
            <a:endParaRPr lang="en-US" dirty="0"/>
          </a:p>
          <a:p>
            <a:r>
              <a:rPr lang="en-US" dirty="0" smtClean="0"/>
              <a:t>The building block for all of our clients, APIs and some server components such as the Migration Service and Data Prep</a:t>
            </a:r>
          </a:p>
          <a:p>
            <a:endParaRPr lang="en-US" dirty="0" smtClean="0"/>
          </a:p>
          <a:p>
            <a:r>
              <a:rPr lang="en-US" dirty="0" smtClean="0"/>
              <a:t>Commonly used client side but can also run server side.</a:t>
            </a:r>
            <a:endParaRPr lang="en-US" dirty="0"/>
          </a:p>
        </p:txBody>
      </p:sp>
      <p:pic>
        <p:nvPicPr>
          <p:cNvPr id="2050" name="Picture 2" descr="https://m2.behance.net/rendition/pm/17845285/disp/aa2cd079a21ab9f3212c6b0f57049a47.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820" y="39994"/>
            <a:ext cx="344959" cy="5519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861849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9">
      <a:dk1>
        <a:srgbClr val="363636"/>
      </a:dk1>
      <a:lt1>
        <a:srgbClr val="FFFFFF"/>
      </a:lt1>
      <a:dk2>
        <a:srgbClr val="363636"/>
      </a:dk2>
      <a:lt2>
        <a:srgbClr val="696969"/>
      </a:lt2>
      <a:accent1>
        <a:srgbClr val="61A71E"/>
      </a:accent1>
      <a:accent2>
        <a:srgbClr val="2F7E20"/>
      </a:accent2>
      <a:accent3>
        <a:srgbClr val="8E9093"/>
      </a:accent3>
      <a:accent4>
        <a:srgbClr val="000000"/>
      </a:accent4>
      <a:accent5>
        <a:srgbClr val="B1DB1F"/>
      </a:accent5>
      <a:accent6>
        <a:srgbClr val="2F7E20"/>
      </a:accent6>
      <a:hlink>
        <a:srgbClr val="4AA418"/>
      </a:hlink>
      <a:folHlink>
        <a:srgbClr val="4AA418"/>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8537</TotalTime>
  <Words>377</Words>
  <Application>Microsoft Office PowerPoint</Application>
  <PresentationFormat>On-screen Show (4:3)</PresentationFormat>
  <Paragraphs>107</Paragraphs>
  <Slides>18</Slides>
  <Notes>0</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18</vt:i4>
      </vt:variant>
    </vt:vector>
  </HeadingPairs>
  <TitlesOfParts>
    <vt:vector size="20" baseType="lpstr">
      <vt:lpstr>Arial</vt:lpstr>
      <vt:lpstr>Office Theme</vt:lpstr>
      <vt:lpstr>PowerPoint Presentation</vt:lpstr>
      <vt:lpstr>QIX Engine 101</vt:lpstr>
      <vt:lpstr>Disclaimer</vt:lpstr>
      <vt:lpstr>PowerPoint Presentation</vt:lpstr>
      <vt:lpstr>What we’ll cover</vt:lpstr>
      <vt:lpstr>Architectural Overview</vt:lpstr>
      <vt:lpstr>Architectural Overview</vt:lpstr>
      <vt:lpstr>PowerPoint Presentation</vt:lpstr>
      <vt:lpstr>The Agnostic Engine API</vt:lpstr>
      <vt:lpstr>The Agnostic Engine API</vt:lpstr>
      <vt:lpstr>The Agnostic Engine API</vt:lpstr>
      <vt:lpstr>PowerPoint Presentation</vt:lpstr>
      <vt:lpstr>Demo</vt:lpstr>
      <vt:lpstr>Generic Objects</vt:lpstr>
      <vt:lpstr>Generic Objects</vt:lpstr>
      <vt:lpstr>Generic Objects</vt:lpstr>
      <vt:lpstr>Demo</vt:lpstr>
      <vt:lpstr>How to piss off a sales guy</vt:lpstr>
    </vt:vector>
  </TitlesOfParts>
  <Company>QlikTech</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Damien DeChurch</dc:creator>
  <cp:lastModifiedBy>Windows User</cp:lastModifiedBy>
  <cp:revision>266</cp:revision>
  <dcterms:created xsi:type="dcterms:W3CDTF">2013-10-23T11:13:32Z</dcterms:created>
  <dcterms:modified xsi:type="dcterms:W3CDTF">2015-09-23T14:49:53Z</dcterms:modified>
</cp:coreProperties>
</file>

<file path=docProps/thumbnail.jpeg>
</file>